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5" r:id="rId2"/>
  </p:sldMasterIdLst>
  <p:notesMasterIdLst>
    <p:notesMasterId r:id="rId26"/>
  </p:notesMasterIdLst>
  <p:sldIdLst>
    <p:sldId id="320" r:id="rId3"/>
    <p:sldId id="321" r:id="rId4"/>
    <p:sldId id="323" r:id="rId5"/>
    <p:sldId id="324" r:id="rId6"/>
    <p:sldId id="328" r:id="rId7"/>
    <p:sldId id="326" r:id="rId8"/>
    <p:sldId id="362" r:id="rId9"/>
    <p:sldId id="363" r:id="rId10"/>
    <p:sldId id="372" r:id="rId11"/>
    <p:sldId id="373" r:id="rId12"/>
    <p:sldId id="374" r:id="rId13"/>
    <p:sldId id="375" r:id="rId14"/>
    <p:sldId id="378" r:id="rId15"/>
    <p:sldId id="379" r:id="rId16"/>
    <p:sldId id="383" r:id="rId17"/>
    <p:sldId id="364" r:id="rId18"/>
    <p:sldId id="343" r:id="rId19"/>
    <p:sldId id="380" r:id="rId20"/>
    <p:sldId id="342" r:id="rId21"/>
    <p:sldId id="348" r:id="rId22"/>
    <p:sldId id="381" r:id="rId23"/>
    <p:sldId id="382" r:id="rId24"/>
    <p:sldId id="355" r:id="rId25"/>
  </p:sldIdLst>
  <p:sldSz cx="16256000" cy="9144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512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22" autoAdjust="0"/>
    <p:restoredTop sz="94519"/>
  </p:normalViewPr>
  <p:slideViewPr>
    <p:cSldViewPr snapToGrid="0" snapToObjects="1">
      <p:cViewPr varScale="1">
        <p:scale>
          <a:sx n="61" d="100"/>
          <a:sy n="61" d="100"/>
        </p:scale>
        <p:origin x="946" y="53"/>
      </p:cViewPr>
      <p:guideLst>
        <p:guide orient="horz" pos="2880"/>
        <p:guide pos="5120"/>
      </p:guideLst>
    </p:cSldViewPr>
  </p:slideViewPr>
  <p:outlineViewPr>
    <p:cViewPr>
      <p:scale>
        <a:sx n="33" d="100"/>
        <a:sy n="33" d="100"/>
      </p:scale>
      <p:origin x="0" y="-27208"/>
    </p:cViewPr>
  </p:outlineViewPr>
  <p:notesTextViewPr>
    <p:cViewPr>
      <p:scale>
        <a:sx n="1" d="1"/>
        <a:sy n="1" d="1"/>
      </p:scale>
      <p:origin x="0" y="0"/>
    </p:cViewPr>
  </p:notesTextViewPr>
  <p:notesViewPr>
    <p:cSldViewPr snapToGrid="0" snapToObjects="1">
      <p:cViewPr varScale="1">
        <p:scale>
          <a:sx n="70" d="100"/>
          <a:sy n="70" d="100"/>
        </p:scale>
        <p:origin x="336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2.jpg>
</file>

<file path=ppt/media/image3.png>
</file>

<file path=ppt/media/image4.png>
</file>

<file path=ppt/media/image5.png>
</file>

<file path=ppt/media/image6.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50918718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84323-D7FF-4CE8-BEF6-894599C1575C}"/>
              </a:ext>
            </a:extLst>
          </p:cNvPr>
          <p:cNvSpPr>
            <a:spLocks noGrp="1"/>
          </p:cNvSpPr>
          <p:nvPr>
            <p:ph type="title"/>
          </p:nvPr>
        </p:nvSpPr>
        <p:spPr/>
        <p:txBody>
          <a:bodyPr/>
          <a:lstStyle/>
          <a:p>
            <a:r>
              <a:rPr lang="en-US"/>
              <a:t>Click to edit Master title style</a:t>
            </a:r>
            <a:endParaRPr lang="pt-PT"/>
          </a:p>
        </p:txBody>
      </p:sp>
      <p:sp>
        <p:nvSpPr>
          <p:cNvPr id="3" name="Content Placeholder 2">
            <a:extLst>
              <a:ext uri="{FF2B5EF4-FFF2-40B4-BE49-F238E27FC236}">
                <a16:creationId xmlns:a16="http://schemas.microsoft.com/office/drawing/2014/main" id="{134EC5CE-7EC7-4CCE-8915-787DE67E7C2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Date Placeholder 3">
            <a:extLst>
              <a:ext uri="{FF2B5EF4-FFF2-40B4-BE49-F238E27FC236}">
                <a16:creationId xmlns:a16="http://schemas.microsoft.com/office/drawing/2014/main" id="{BBE306B1-DE94-424E-A791-CA694C2C18E2}"/>
              </a:ext>
            </a:extLst>
          </p:cNvPr>
          <p:cNvSpPr>
            <a:spLocks noGrp="1"/>
          </p:cNvSpPr>
          <p:nvPr>
            <p:ph type="dt" sz="half" idx="10"/>
          </p:nvPr>
        </p:nvSpPr>
        <p:spPr/>
        <p:txBody>
          <a:bodyPr/>
          <a:lstStyle/>
          <a:p>
            <a:fld id="{24BE67ED-D45F-4162-B469-A75DC07C8CE8}" type="datetimeFigureOut">
              <a:rPr lang="pt-PT" smtClean="0"/>
              <a:t>16/10/2020</a:t>
            </a:fld>
            <a:endParaRPr lang="pt-PT"/>
          </a:p>
        </p:txBody>
      </p:sp>
      <p:sp>
        <p:nvSpPr>
          <p:cNvPr id="5" name="Footer Placeholder 4">
            <a:extLst>
              <a:ext uri="{FF2B5EF4-FFF2-40B4-BE49-F238E27FC236}">
                <a16:creationId xmlns:a16="http://schemas.microsoft.com/office/drawing/2014/main" id="{7C34C51D-EC91-41CC-A6E1-6F770E2CD7A8}"/>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1E52E6DD-BBC0-4134-ADB4-7003A1FA6975}"/>
              </a:ext>
            </a:extLst>
          </p:cNvPr>
          <p:cNvSpPr>
            <a:spLocks noGrp="1"/>
          </p:cNvSpPr>
          <p:nvPr>
            <p:ph type="sldNum" sz="quarter" idx="12"/>
          </p:nvPr>
        </p:nvSpPr>
        <p:spPr/>
        <p:txBody>
          <a:bodyPr/>
          <a:lstStyle/>
          <a:p>
            <a:fld id="{646C8A9D-1A5B-4F7B-81BE-822A291448BB}" type="slidenum">
              <a:rPr lang="pt-PT" smtClean="0"/>
              <a:t>‹nº›</a:t>
            </a:fld>
            <a:endParaRPr lang="pt-PT"/>
          </a:p>
        </p:txBody>
      </p:sp>
    </p:spTree>
    <p:extLst>
      <p:ext uri="{BB962C8B-B14F-4D97-AF65-F5344CB8AC3E}">
        <p14:creationId xmlns:p14="http://schemas.microsoft.com/office/powerpoint/2010/main" val="2834287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 2 columns with intro text">
    <p:spTree>
      <p:nvGrpSpPr>
        <p:cNvPr id="1" name="Shape 45"/>
        <p:cNvGrpSpPr/>
        <p:nvPr/>
      </p:nvGrpSpPr>
      <p:grpSpPr>
        <a:xfrm>
          <a:off x="0" y="0"/>
          <a:ext cx="0" cy="0"/>
          <a:chOff x="0" y="0"/>
          <a:chExt cx="0" cy="0"/>
        </a:xfrm>
      </p:grpSpPr>
      <p:sp>
        <p:nvSpPr>
          <p:cNvPr id="46" name="Shape 46"/>
          <p:cNvSpPr/>
          <p:nvPr/>
        </p:nvSpPr>
        <p:spPr>
          <a:xfrm flipH="1">
            <a:off x="4395333" y="0"/>
            <a:ext cx="201067" cy="9144000"/>
          </a:xfrm>
          <a:prstGeom prst="rect">
            <a:avLst/>
          </a:prstGeom>
          <a:gradFill>
            <a:gsLst>
              <a:gs pos="0">
                <a:srgbClr val="000014">
                  <a:alpha val="20000"/>
                </a:srgbClr>
              </a:gs>
              <a:gs pos="100000">
                <a:srgbClr val="000014">
                  <a:alpha val="0"/>
                </a:srgbClr>
              </a:gs>
            </a:gsLst>
            <a:lin ang="0" scaled="0"/>
          </a:gradFill>
          <a:ln>
            <a:noFill/>
          </a:ln>
        </p:spPr>
        <p:txBody>
          <a:bodyPr lIns="162533" tIns="81244" rIns="162533" bIns="81244" anchor="ctr" anchorCtr="0">
            <a:noAutofit/>
          </a:bodyPr>
          <a:lstStyle/>
          <a:p>
            <a:pPr marL="0" marR="0" lvl="0" indent="0" algn="ctr" rtl="0">
              <a:spcBef>
                <a:spcPts val="0"/>
              </a:spcBef>
              <a:buNone/>
            </a:pPr>
            <a:endParaRPr sz="3200">
              <a:solidFill>
                <a:srgbClr val="FFFFFF"/>
              </a:solidFill>
              <a:latin typeface="Calibri"/>
              <a:ea typeface="Calibri"/>
              <a:cs typeface="Calibri"/>
              <a:sym typeface="Calibri"/>
            </a:endParaRPr>
          </a:p>
        </p:txBody>
      </p:sp>
      <p:sp>
        <p:nvSpPr>
          <p:cNvPr id="47" name="Shape 47"/>
          <p:cNvSpPr/>
          <p:nvPr/>
        </p:nvSpPr>
        <p:spPr>
          <a:xfrm>
            <a:off x="4596400" y="0"/>
            <a:ext cx="11659733" cy="9144000"/>
          </a:xfrm>
          <a:prstGeom prst="rect">
            <a:avLst/>
          </a:prstGeom>
          <a:solidFill>
            <a:srgbClr val="FFFFFF"/>
          </a:solidFill>
          <a:ln>
            <a:noFill/>
          </a:ln>
        </p:spPr>
        <p:txBody>
          <a:bodyPr lIns="162533" tIns="162533" rIns="162533" bIns="162533" anchor="ctr" anchorCtr="0">
            <a:noAutofit/>
          </a:bodyPr>
          <a:lstStyle/>
          <a:p>
            <a:pPr lvl="0">
              <a:spcBef>
                <a:spcPts val="0"/>
              </a:spcBef>
              <a:buNone/>
            </a:pPr>
            <a:endParaRPr sz="2489"/>
          </a:p>
        </p:txBody>
      </p:sp>
      <p:sp>
        <p:nvSpPr>
          <p:cNvPr id="48" name="Shape 48"/>
          <p:cNvSpPr txBox="1">
            <a:spLocks noGrp="1"/>
          </p:cNvSpPr>
          <p:nvPr>
            <p:ph type="title"/>
          </p:nvPr>
        </p:nvSpPr>
        <p:spPr>
          <a:xfrm>
            <a:off x="416800" y="1023111"/>
            <a:ext cx="3637867" cy="7077333"/>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9" name="Shape 49"/>
          <p:cNvSpPr txBox="1">
            <a:spLocks noGrp="1"/>
          </p:cNvSpPr>
          <p:nvPr>
            <p:ph type="body" idx="1"/>
          </p:nvPr>
        </p:nvSpPr>
        <p:spPr>
          <a:xfrm>
            <a:off x="5494444" y="1023111"/>
            <a:ext cx="9948800" cy="2147200"/>
          </a:xfrm>
          <a:prstGeom prst="rect">
            <a:avLst/>
          </a:prstGeom>
        </p:spPr>
        <p:txBody>
          <a:bodyPr lIns="91425" tIns="91425" rIns="91425" bIns="91425" anchor="t" anchorCtr="0"/>
          <a:lstStyle>
            <a:lvl1pPr lvl="0" rtl="0">
              <a:spcBef>
                <a:spcPts val="0"/>
              </a:spcBef>
              <a:buClr>
                <a:srgbClr val="F67031"/>
              </a:buClr>
              <a:buSzPct val="100000"/>
              <a:buFont typeface="Georgia"/>
              <a:defRPr sz="2844" i="1">
                <a:solidFill>
                  <a:srgbClr val="F67031"/>
                </a:solidFill>
                <a:latin typeface="Georgia"/>
                <a:ea typeface="Georgia"/>
                <a:cs typeface="Georgia"/>
                <a:sym typeface="Georgia"/>
              </a:defRPr>
            </a:lvl1pPr>
            <a:lvl2pPr lvl="1" rtl="0">
              <a:spcBef>
                <a:spcPts val="0"/>
              </a:spcBef>
              <a:buClr>
                <a:srgbClr val="F67031"/>
              </a:buClr>
              <a:buSzPct val="100000"/>
              <a:buFont typeface="Georgia"/>
              <a:defRPr sz="2844" i="1">
                <a:solidFill>
                  <a:srgbClr val="F67031"/>
                </a:solidFill>
                <a:latin typeface="Georgia"/>
                <a:ea typeface="Georgia"/>
                <a:cs typeface="Georgia"/>
                <a:sym typeface="Georgia"/>
              </a:defRPr>
            </a:lvl2pPr>
            <a:lvl3pPr lvl="2" rtl="0">
              <a:spcBef>
                <a:spcPts val="0"/>
              </a:spcBef>
              <a:buClr>
                <a:srgbClr val="F67031"/>
              </a:buClr>
              <a:buSzPct val="100000"/>
              <a:buFont typeface="Georgia"/>
              <a:defRPr sz="2844" i="1">
                <a:solidFill>
                  <a:srgbClr val="F67031"/>
                </a:solidFill>
                <a:latin typeface="Georgia"/>
                <a:ea typeface="Georgia"/>
                <a:cs typeface="Georgia"/>
                <a:sym typeface="Georgia"/>
              </a:defRPr>
            </a:lvl3pPr>
            <a:lvl4pPr lvl="3" rtl="0">
              <a:spcBef>
                <a:spcPts val="0"/>
              </a:spcBef>
              <a:buClr>
                <a:srgbClr val="F67031"/>
              </a:buClr>
              <a:buSzPct val="100000"/>
              <a:buFont typeface="Georgia"/>
              <a:defRPr sz="2844" i="1">
                <a:solidFill>
                  <a:srgbClr val="F67031"/>
                </a:solidFill>
                <a:latin typeface="Georgia"/>
                <a:ea typeface="Georgia"/>
                <a:cs typeface="Georgia"/>
                <a:sym typeface="Georgia"/>
              </a:defRPr>
            </a:lvl4pPr>
            <a:lvl5pPr lvl="4" rtl="0">
              <a:spcBef>
                <a:spcPts val="0"/>
              </a:spcBef>
              <a:buClr>
                <a:srgbClr val="F67031"/>
              </a:buClr>
              <a:buSzPct val="100000"/>
              <a:buFont typeface="Georgia"/>
              <a:defRPr sz="2844" i="1">
                <a:solidFill>
                  <a:srgbClr val="F67031"/>
                </a:solidFill>
                <a:latin typeface="Georgia"/>
                <a:ea typeface="Georgia"/>
                <a:cs typeface="Georgia"/>
                <a:sym typeface="Georgia"/>
              </a:defRPr>
            </a:lvl5pPr>
            <a:lvl6pPr lvl="5" rtl="0">
              <a:spcBef>
                <a:spcPts val="0"/>
              </a:spcBef>
              <a:buClr>
                <a:srgbClr val="F67031"/>
              </a:buClr>
              <a:buSzPct val="100000"/>
              <a:buFont typeface="Georgia"/>
              <a:defRPr sz="2844" i="1">
                <a:solidFill>
                  <a:srgbClr val="F67031"/>
                </a:solidFill>
                <a:latin typeface="Georgia"/>
                <a:ea typeface="Georgia"/>
                <a:cs typeface="Georgia"/>
                <a:sym typeface="Georgia"/>
              </a:defRPr>
            </a:lvl6pPr>
            <a:lvl7pPr lvl="6" rtl="0">
              <a:spcBef>
                <a:spcPts val="0"/>
              </a:spcBef>
              <a:buClr>
                <a:srgbClr val="F67031"/>
              </a:buClr>
              <a:buSzPct val="100000"/>
              <a:buFont typeface="Georgia"/>
              <a:defRPr sz="2844" i="1">
                <a:solidFill>
                  <a:srgbClr val="F67031"/>
                </a:solidFill>
                <a:latin typeface="Georgia"/>
                <a:ea typeface="Georgia"/>
                <a:cs typeface="Georgia"/>
                <a:sym typeface="Georgia"/>
              </a:defRPr>
            </a:lvl7pPr>
            <a:lvl8pPr lvl="7" rtl="0">
              <a:spcBef>
                <a:spcPts val="0"/>
              </a:spcBef>
              <a:buClr>
                <a:srgbClr val="F67031"/>
              </a:buClr>
              <a:buSzPct val="100000"/>
              <a:buFont typeface="Georgia"/>
              <a:defRPr sz="2844" i="1">
                <a:solidFill>
                  <a:srgbClr val="F67031"/>
                </a:solidFill>
                <a:latin typeface="Georgia"/>
                <a:ea typeface="Georgia"/>
                <a:cs typeface="Georgia"/>
                <a:sym typeface="Georgia"/>
              </a:defRPr>
            </a:lvl8pPr>
            <a:lvl9pPr lvl="8" rtl="0">
              <a:spcBef>
                <a:spcPts val="0"/>
              </a:spcBef>
              <a:buClr>
                <a:srgbClr val="F67031"/>
              </a:buClr>
              <a:buSzPct val="100000"/>
              <a:buFont typeface="Georgia"/>
              <a:defRPr sz="2844" i="1">
                <a:solidFill>
                  <a:srgbClr val="F67031"/>
                </a:solidFill>
                <a:latin typeface="Georgia"/>
                <a:ea typeface="Georgia"/>
                <a:cs typeface="Georgia"/>
                <a:sym typeface="Georgia"/>
              </a:defRPr>
            </a:lvl9pPr>
          </a:lstStyle>
          <a:p>
            <a:endParaRPr/>
          </a:p>
        </p:txBody>
      </p:sp>
      <p:sp>
        <p:nvSpPr>
          <p:cNvPr id="50" name="Shape 50"/>
          <p:cNvSpPr txBox="1">
            <a:spLocks noGrp="1"/>
          </p:cNvSpPr>
          <p:nvPr>
            <p:ph type="sldNum" idx="12"/>
          </p:nvPr>
        </p:nvSpPr>
        <p:spPr>
          <a:xfrm>
            <a:off x="15212059" y="8444178"/>
            <a:ext cx="975467" cy="699733"/>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pPr lvl="0" rtl="0">
                <a:spcBef>
                  <a:spcPts val="0"/>
                </a:spcBef>
                <a:buNone/>
              </a:pPr>
              <a:t>‹nº›</a:t>
            </a:fld>
            <a:endParaRPr lang="en"/>
          </a:p>
        </p:txBody>
      </p:sp>
      <p:sp>
        <p:nvSpPr>
          <p:cNvPr id="51" name="Shape 51"/>
          <p:cNvSpPr txBox="1">
            <a:spLocks noGrp="1"/>
          </p:cNvSpPr>
          <p:nvPr>
            <p:ph type="body" idx="2"/>
          </p:nvPr>
        </p:nvSpPr>
        <p:spPr>
          <a:xfrm>
            <a:off x="5494444" y="3563244"/>
            <a:ext cx="4848000" cy="4537067"/>
          </a:xfrm>
          <a:prstGeom prst="rect">
            <a:avLst/>
          </a:prstGeom>
        </p:spPr>
        <p:txBody>
          <a:bodyPr lIns="91425" tIns="91425" rIns="91425" bIns="91425" anchor="t" anchorCtr="0"/>
          <a:lstStyle>
            <a:lvl1pPr lvl="0" rtl="0">
              <a:spcBef>
                <a:spcPts val="0"/>
              </a:spcBef>
              <a:buSzPct val="100000"/>
              <a:defRPr sz="1956"/>
            </a:lvl1pPr>
            <a:lvl2pPr lvl="1" rtl="0">
              <a:spcBef>
                <a:spcPts val="0"/>
              </a:spcBef>
              <a:buSzPct val="100000"/>
              <a:defRPr sz="1956"/>
            </a:lvl2pPr>
            <a:lvl3pPr lvl="2" rtl="0">
              <a:spcBef>
                <a:spcPts val="0"/>
              </a:spcBef>
              <a:buSzPct val="100000"/>
              <a:defRPr sz="1956"/>
            </a:lvl3pPr>
            <a:lvl4pPr lvl="3" rtl="0">
              <a:spcBef>
                <a:spcPts val="0"/>
              </a:spcBef>
              <a:buSzPct val="100000"/>
              <a:defRPr sz="1956"/>
            </a:lvl4pPr>
            <a:lvl5pPr lvl="4" rtl="0">
              <a:spcBef>
                <a:spcPts val="0"/>
              </a:spcBef>
              <a:buSzPct val="100000"/>
              <a:defRPr sz="1956"/>
            </a:lvl5pPr>
            <a:lvl6pPr lvl="5" rtl="0">
              <a:spcBef>
                <a:spcPts val="0"/>
              </a:spcBef>
              <a:buSzPct val="100000"/>
              <a:defRPr sz="1956"/>
            </a:lvl6pPr>
            <a:lvl7pPr lvl="6" rtl="0">
              <a:spcBef>
                <a:spcPts val="0"/>
              </a:spcBef>
              <a:buSzPct val="100000"/>
              <a:defRPr sz="1956"/>
            </a:lvl7pPr>
            <a:lvl8pPr lvl="7" rtl="0">
              <a:spcBef>
                <a:spcPts val="0"/>
              </a:spcBef>
              <a:buSzPct val="100000"/>
              <a:defRPr sz="1956"/>
            </a:lvl8pPr>
            <a:lvl9pPr lvl="8" rtl="0">
              <a:spcBef>
                <a:spcPts val="0"/>
              </a:spcBef>
              <a:buSzPct val="100000"/>
              <a:defRPr sz="1956"/>
            </a:lvl9pPr>
          </a:lstStyle>
          <a:p>
            <a:endParaRPr/>
          </a:p>
        </p:txBody>
      </p:sp>
      <p:sp>
        <p:nvSpPr>
          <p:cNvPr id="52" name="Shape 52"/>
          <p:cNvSpPr txBox="1">
            <a:spLocks noGrp="1"/>
          </p:cNvSpPr>
          <p:nvPr>
            <p:ph type="body" idx="3"/>
          </p:nvPr>
        </p:nvSpPr>
        <p:spPr>
          <a:xfrm>
            <a:off x="10595100" y="3563244"/>
            <a:ext cx="4848000" cy="4537067"/>
          </a:xfrm>
          <a:prstGeom prst="rect">
            <a:avLst/>
          </a:prstGeom>
        </p:spPr>
        <p:txBody>
          <a:bodyPr lIns="91425" tIns="91425" rIns="91425" bIns="91425" anchor="t" anchorCtr="0"/>
          <a:lstStyle>
            <a:lvl1pPr lvl="0" rtl="0">
              <a:spcBef>
                <a:spcPts val="0"/>
              </a:spcBef>
              <a:buSzPct val="100000"/>
              <a:defRPr sz="1956"/>
            </a:lvl1pPr>
            <a:lvl2pPr lvl="1" rtl="0">
              <a:spcBef>
                <a:spcPts val="0"/>
              </a:spcBef>
              <a:buSzPct val="100000"/>
              <a:defRPr sz="1956"/>
            </a:lvl2pPr>
            <a:lvl3pPr lvl="2" rtl="0">
              <a:spcBef>
                <a:spcPts val="0"/>
              </a:spcBef>
              <a:buSzPct val="100000"/>
              <a:defRPr sz="1956"/>
            </a:lvl3pPr>
            <a:lvl4pPr lvl="3" rtl="0">
              <a:spcBef>
                <a:spcPts val="0"/>
              </a:spcBef>
              <a:buSzPct val="100000"/>
              <a:defRPr sz="1956"/>
            </a:lvl4pPr>
            <a:lvl5pPr lvl="4" rtl="0">
              <a:spcBef>
                <a:spcPts val="0"/>
              </a:spcBef>
              <a:buSzPct val="100000"/>
              <a:defRPr sz="1956"/>
            </a:lvl5pPr>
            <a:lvl6pPr lvl="5" rtl="0">
              <a:spcBef>
                <a:spcPts val="0"/>
              </a:spcBef>
              <a:buSzPct val="100000"/>
              <a:defRPr sz="1956"/>
            </a:lvl6pPr>
            <a:lvl7pPr lvl="6" rtl="0">
              <a:spcBef>
                <a:spcPts val="0"/>
              </a:spcBef>
              <a:buSzPct val="100000"/>
              <a:defRPr sz="1956"/>
            </a:lvl7pPr>
            <a:lvl8pPr lvl="7" rtl="0">
              <a:spcBef>
                <a:spcPts val="0"/>
              </a:spcBef>
              <a:buSzPct val="100000"/>
              <a:defRPr sz="1956"/>
            </a:lvl8pPr>
            <a:lvl9pPr lvl="8" rtl="0">
              <a:spcBef>
                <a:spcPts val="0"/>
              </a:spcBef>
              <a:buSzPct val="100000"/>
              <a:defRPr sz="1956"/>
            </a:lvl9pPr>
          </a:lstStyle>
          <a:p>
            <a:endParaRPr/>
          </a:p>
        </p:txBody>
      </p:sp>
    </p:spTree>
    <p:extLst>
      <p:ext uri="{BB962C8B-B14F-4D97-AF65-F5344CB8AC3E}">
        <p14:creationId xmlns:p14="http://schemas.microsoft.com/office/powerpoint/2010/main" val="8981751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F00E4-61BD-4491-938B-4C9D432BB7A2}"/>
              </a:ext>
            </a:extLst>
          </p:cNvPr>
          <p:cNvSpPr>
            <a:spLocks noGrp="1"/>
          </p:cNvSpPr>
          <p:nvPr>
            <p:ph type="ctrTitle"/>
          </p:nvPr>
        </p:nvSpPr>
        <p:spPr>
          <a:xfrm>
            <a:off x="2032000" y="1496483"/>
            <a:ext cx="12192000" cy="3183467"/>
          </a:xfrm>
        </p:spPr>
        <p:txBody>
          <a:bodyPr anchor="b"/>
          <a:lstStyle>
            <a:lvl1pPr algn="ctr">
              <a:defRPr sz="8000"/>
            </a:lvl1pPr>
          </a:lstStyle>
          <a:p>
            <a:r>
              <a:rPr lang="en-US"/>
              <a:t>Click to edit Master title style</a:t>
            </a:r>
            <a:endParaRPr lang="pt-PT"/>
          </a:p>
        </p:txBody>
      </p:sp>
      <p:sp>
        <p:nvSpPr>
          <p:cNvPr id="3" name="Subtitle 2">
            <a:extLst>
              <a:ext uri="{FF2B5EF4-FFF2-40B4-BE49-F238E27FC236}">
                <a16:creationId xmlns:a16="http://schemas.microsoft.com/office/drawing/2014/main" id="{6BFAB02A-485C-4667-BB04-F4FC0D19461D}"/>
              </a:ext>
            </a:extLst>
          </p:cNvPr>
          <p:cNvSpPr>
            <a:spLocks noGrp="1"/>
          </p:cNvSpPr>
          <p:nvPr>
            <p:ph type="subTitle" idx="1"/>
          </p:nvPr>
        </p:nvSpPr>
        <p:spPr>
          <a:xfrm>
            <a:off x="2032000" y="4802716"/>
            <a:ext cx="12192000" cy="2207684"/>
          </a:xfrm>
        </p:spPr>
        <p:txBody>
          <a:bodyPr/>
          <a:lstStyle>
            <a:lvl1pPr marL="0" indent="0" algn="ctr">
              <a:buNone/>
              <a:defRPr sz="3200"/>
            </a:lvl1pPr>
            <a:lvl2pPr marL="609608" indent="0" algn="ctr">
              <a:buNone/>
              <a:defRPr sz="2667"/>
            </a:lvl2pPr>
            <a:lvl3pPr marL="1219215" indent="0" algn="ctr">
              <a:buNone/>
              <a:defRPr sz="2400"/>
            </a:lvl3pPr>
            <a:lvl4pPr marL="1828823" indent="0" algn="ctr">
              <a:buNone/>
              <a:defRPr sz="2133"/>
            </a:lvl4pPr>
            <a:lvl5pPr marL="2438430" indent="0" algn="ctr">
              <a:buNone/>
              <a:defRPr sz="2133"/>
            </a:lvl5pPr>
            <a:lvl6pPr marL="3048038" indent="0" algn="ctr">
              <a:buNone/>
              <a:defRPr sz="2133"/>
            </a:lvl6pPr>
            <a:lvl7pPr marL="3657646" indent="0" algn="ctr">
              <a:buNone/>
              <a:defRPr sz="2133"/>
            </a:lvl7pPr>
            <a:lvl8pPr marL="4267253" indent="0" algn="ctr">
              <a:buNone/>
              <a:defRPr sz="2133"/>
            </a:lvl8pPr>
            <a:lvl9pPr marL="4876861" indent="0" algn="ctr">
              <a:buNone/>
              <a:defRPr sz="2133"/>
            </a:lvl9pPr>
          </a:lstStyle>
          <a:p>
            <a:r>
              <a:rPr lang="en-US"/>
              <a:t>Click to edit Master subtitle style</a:t>
            </a:r>
            <a:endParaRPr lang="pt-PT"/>
          </a:p>
        </p:txBody>
      </p:sp>
      <p:sp>
        <p:nvSpPr>
          <p:cNvPr id="4" name="Date Placeholder 3">
            <a:extLst>
              <a:ext uri="{FF2B5EF4-FFF2-40B4-BE49-F238E27FC236}">
                <a16:creationId xmlns:a16="http://schemas.microsoft.com/office/drawing/2014/main" id="{EB8C94F7-F5F7-46B2-BE40-6C6432C11BD7}"/>
              </a:ext>
            </a:extLst>
          </p:cNvPr>
          <p:cNvSpPr>
            <a:spLocks noGrp="1"/>
          </p:cNvSpPr>
          <p:nvPr>
            <p:ph type="dt" sz="half" idx="10"/>
          </p:nvPr>
        </p:nvSpPr>
        <p:spPr/>
        <p:txBody>
          <a:bodyPr/>
          <a:lstStyle/>
          <a:p>
            <a:fld id="{24BE67ED-D45F-4162-B469-A75DC07C8CE8}" type="datetimeFigureOut">
              <a:rPr lang="pt-PT" smtClean="0"/>
              <a:t>16/10/2020</a:t>
            </a:fld>
            <a:endParaRPr lang="pt-PT"/>
          </a:p>
        </p:txBody>
      </p:sp>
      <p:sp>
        <p:nvSpPr>
          <p:cNvPr id="5" name="Footer Placeholder 4">
            <a:extLst>
              <a:ext uri="{FF2B5EF4-FFF2-40B4-BE49-F238E27FC236}">
                <a16:creationId xmlns:a16="http://schemas.microsoft.com/office/drawing/2014/main" id="{ABEEBFAE-97EC-41CD-BF60-2EE52356159D}"/>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3658BC9B-2230-4C79-899D-71D59B2FD288}"/>
              </a:ext>
            </a:extLst>
          </p:cNvPr>
          <p:cNvSpPr>
            <a:spLocks noGrp="1"/>
          </p:cNvSpPr>
          <p:nvPr>
            <p:ph type="sldNum" sz="quarter" idx="12"/>
          </p:nvPr>
        </p:nvSpPr>
        <p:spPr/>
        <p:txBody>
          <a:bodyPr/>
          <a:lstStyle/>
          <a:p>
            <a:fld id="{646C8A9D-1A5B-4F7B-81BE-822A291448BB}" type="slidenum">
              <a:rPr lang="pt-PT" smtClean="0"/>
              <a:t>‹nº›</a:t>
            </a:fld>
            <a:endParaRPr lang="pt-PT"/>
          </a:p>
        </p:txBody>
      </p:sp>
    </p:spTree>
    <p:extLst>
      <p:ext uri="{BB962C8B-B14F-4D97-AF65-F5344CB8AC3E}">
        <p14:creationId xmlns:p14="http://schemas.microsoft.com/office/powerpoint/2010/main" val="3560225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364995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84323-D7FF-4CE8-BEF6-894599C1575C}"/>
              </a:ext>
            </a:extLst>
          </p:cNvPr>
          <p:cNvSpPr>
            <a:spLocks noGrp="1"/>
          </p:cNvSpPr>
          <p:nvPr>
            <p:ph type="title"/>
          </p:nvPr>
        </p:nvSpPr>
        <p:spPr/>
        <p:txBody>
          <a:bodyPr/>
          <a:lstStyle/>
          <a:p>
            <a:r>
              <a:rPr lang="en-US"/>
              <a:t>Click to edit Master title style</a:t>
            </a:r>
            <a:endParaRPr lang="pt-PT"/>
          </a:p>
        </p:txBody>
      </p:sp>
      <p:sp>
        <p:nvSpPr>
          <p:cNvPr id="3" name="Content Placeholder 2">
            <a:extLst>
              <a:ext uri="{FF2B5EF4-FFF2-40B4-BE49-F238E27FC236}">
                <a16:creationId xmlns:a16="http://schemas.microsoft.com/office/drawing/2014/main" id="{134EC5CE-7EC7-4CCE-8915-787DE67E7C2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Date Placeholder 3">
            <a:extLst>
              <a:ext uri="{FF2B5EF4-FFF2-40B4-BE49-F238E27FC236}">
                <a16:creationId xmlns:a16="http://schemas.microsoft.com/office/drawing/2014/main" id="{BBE306B1-DE94-424E-A791-CA694C2C18E2}"/>
              </a:ext>
            </a:extLst>
          </p:cNvPr>
          <p:cNvSpPr>
            <a:spLocks noGrp="1"/>
          </p:cNvSpPr>
          <p:nvPr>
            <p:ph type="dt" sz="half" idx="10"/>
          </p:nvPr>
        </p:nvSpPr>
        <p:spPr/>
        <p:txBody>
          <a:bodyPr/>
          <a:lstStyle/>
          <a:p>
            <a:fld id="{24BE67ED-D45F-4162-B469-A75DC07C8CE8}" type="datetimeFigureOut">
              <a:rPr lang="pt-PT" smtClean="0"/>
              <a:t>16/10/2020</a:t>
            </a:fld>
            <a:endParaRPr lang="pt-PT"/>
          </a:p>
        </p:txBody>
      </p:sp>
      <p:sp>
        <p:nvSpPr>
          <p:cNvPr id="5" name="Footer Placeholder 4">
            <a:extLst>
              <a:ext uri="{FF2B5EF4-FFF2-40B4-BE49-F238E27FC236}">
                <a16:creationId xmlns:a16="http://schemas.microsoft.com/office/drawing/2014/main" id="{7C34C51D-EC91-41CC-A6E1-6F770E2CD7A8}"/>
              </a:ext>
            </a:extLst>
          </p:cNvPr>
          <p:cNvSpPr>
            <a:spLocks noGrp="1"/>
          </p:cNvSpPr>
          <p:nvPr>
            <p:ph type="ftr" sz="quarter" idx="11"/>
          </p:nvPr>
        </p:nvSpPr>
        <p:spPr/>
        <p:txBody>
          <a:bodyPr/>
          <a:lstStyle/>
          <a:p>
            <a:endParaRPr lang="pt-PT"/>
          </a:p>
        </p:txBody>
      </p:sp>
      <p:sp>
        <p:nvSpPr>
          <p:cNvPr id="6" name="Slide Number Placeholder 5">
            <a:extLst>
              <a:ext uri="{FF2B5EF4-FFF2-40B4-BE49-F238E27FC236}">
                <a16:creationId xmlns:a16="http://schemas.microsoft.com/office/drawing/2014/main" id="{1E52E6DD-BBC0-4134-ADB4-7003A1FA6975}"/>
              </a:ext>
            </a:extLst>
          </p:cNvPr>
          <p:cNvSpPr>
            <a:spLocks noGrp="1"/>
          </p:cNvSpPr>
          <p:nvPr>
            <p:ph type="sldNum" sz="quarter" idx="12"/>
          </p:nvPr>
        </p:nvSpPr>
        <p:spPr/>
        <p:txBody>
          <a:bodyPr/>
          <a:lstStyle/>
          <a:p>
            <a:fld id="{646C8A9D-1A5B-4F7B-81BE-822A291448BB}" type="slidenum">
              <a:rPr lang="pt-PT" smtClean="0"/>
              <a:t>‹nº›</a:t>
            </a:fld>
            <a:endParaRPr lang="pt-PT"/>
          </a:p>
        </p:txBody>
      </p:sp>
    </p:spTree>
    <p:extLst>
      <p:ext uri="{BB962C8B-B14F-4D97-AF65-F5344CB8AC3E}">
        <p14:creationId xmlns:p14="http://schemas.microsoft.com/office/powerpoint/2010/main" val="21410969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8ECF27-DE81-4097-956F-BB4F3A7DCDFE}"/>
              </a:ext>
            </a:extLst>
          </p:cNvPr>
          <p:cNvSpPr>
            <a:spLocks noGrp="1"/>
          </p:cNvSpPr>
          <p:nvPr>
            <p:ph type="title"/>
          </p:nvPr>
        </p:nvSpPr>
        <p:spPr>
          <a:xfrm>
            <a:off x="1117600" y="486834"/>
            <a:ext cx="14020800" cy="1767417"/>
          </a:xfrm>
          <a:prstGeom prst="rect">
            <a:avLst/>
          </a:prstGeom>
        </p:spPr>
        <p:txBody>
          <a:bodyPr vert="horz" lIns="91440" tIns="45720" rIns="91440" bIns="45720" rtlCol="0" anchor="ctr">
            <a:normAutofit/>
          </a:bodyPr>
          <a:lstStyle/>
          <a:p>
            <a:r>
              <a:rPr lang="en-US"/>
              <a:t>Click to edit Master title style</a:t>
            </a:r>
            <a:endParaRPr lang="pt-PT"/>
          </a:p>
        </p:txBody>
      </p:sp>
      <p:sp>
        <p:nvSpPr>
          <p:cNvPr id="3" name="Text Placeholder 2">
            <a:extLst>
              <a:ext uri="{FF2B5EF4-FFF2-40B4-BE49-F238E27FC236}">
                <a16:creationId xmlns:a16="http://schemas.microsoft.com/office/drawing/2014/main" id="{056DE657-879D-42DE-A645-13E499293A78}"/>
              </a:ext>
            </a:extLst>
          </p:cNvPr>
          <p:cNvSpPr>
            <a:spLocks noGrp="1"/>
          </p:cNvSpPr>
          <p:nvPr>
            <p:ph type="body" idx="1"/>
          </p:nvPr>
        </p:nvSpPr>
        <p:spPr>
          <a:xfrm>
            <a:off x="1117600" y="2434167"/>
            <a:ext cx="14020800" cy="58017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4" name="Date Placeholder 3">
            <a:extLst>
              <a:ext uri="{FF2B5EF4-FFF2-40B4-BE49-F238E27FC236}">
                <a16:creationId xmlns:a16="http://schemas.microsoft.com/office/drawing/2014/main" id="{57AFAE0B-ADF7-4BAA-AC16-83BD26BCA979}"/>
              </a:ext>
            </a:extLst>
          </p:cNvPr>
          <p:cNvSpPr>
            <a:spLocks noGrp="1"/>
          </p:cNvSpPr>
          <p:nvPr>
            <p:ph type="dt" sz="half" idx="2"/>
          </p:nvPr>
        </p:nvSpPr>
        <p:spPr>
          <a:xfrm>
            <a:off x="1117600" y="8475134"/>
            <a:ext cx="3657600" cy="486834"/>
          </a:xfrm>
          <a:prstGeom prst="rect">
            <a:avLst/>
          </a:prstGeom>
        </p:spPr>
        <p:txBody>
          <a:bodyPr vert="horz" lIns="91440" tIns="45720" rIns="91440" bIns="45720" rtlCol="0" anchor="ctr"/>
          <a:lstStyle>
            <a:lvl1pPr algn="l">
              <a:defRPr sz="1600">
                <a:solidFill>
                  <a:schemeClr val="tx1">
                    <a:tint val="75000"/>
                  </a:schemeClr>
                </a:solidFill>
              </a:defRPr>
            </a:lvl1pPr>
          </a:lstStyle>
          <a:p>
            <a:fld id="{24BE67ED-D45F-4162-B469-A75DC07C8CE8}" type="datetimeFigureOut">
              <a:rPr lang="pt-PT" smtClean="0"/>
              <a:t>16/10/2020</a:t>
            </a:fld>
            <a:endParaRPr lang="pt-PT"/>
          </a:p>
        </p:txBody>
      </p:sp>
      <p:sp>
        <p:nvSpPr>
          <p:cNvPr id="5" name="Footer Placeholder 4">
            <a:extLst>
              <a:ext uri="{FF2B5EF4-FFF2-40B4-BE49-F238E27FC236}">
                <a16:creationId xmlns:a16="http://schemas.microsoft.com/office/drawing/2014/main" id="{A91D9477-FCD6-42FF-A218-73DDF510CE85}"/>
              </a:ext>
            </a:extLst>
          </p:cNvPr>
          <p:cNvSpPr>
            <a:spLocks noGrp="1"/>
          </p:cNvSpPr>
          <p:nvPr>
            <p:ph type="ftr" sz="quarter" idx="3"/>
          </p:nvPr>
        </p:nvSpPr>
        <p:spPr>
          <a:xfrm>
            <a:off x="5384800" y="8475134"/>
            <a:ext cx="5486400" cy="486834"/>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pt-PT"/>
          </a:p>
        </p:txBody>
      </p:sp>
      <p:sp>
        <p:nvSpPr>
          <p:cNvPr id="6" name="Slide Number Placeholder 5">
            <a:extLst>
              <a:ext uri="{FF2B5EF4-FFF2-40B4-BE49-F238E27FC236}">
                <a16:creationId xmlns:a16="http://schemas.microsoft.com/office/drawing/2014/main" id="{990B1464-5A8A-4DAE-A58A-763A24A10CB6}"/>
              </a:ext>
            </a:extLst>
          </p:cNvPr>
          <p:cNvSpPr>
            <a:spLocks noGrp="1"/>
          </p:cNvSpPr>
          <p:nvPr>
            <p:ph type="sldNum" sz="quarter" idx="4"/>
          </p:nvPr>
        </p:nvSpPr>
        <p:spPr>
          <a:xfrm>
            <a:off x="11480800" y="8475134"/>
            <a:ext cx="3657600" cy="486834"/>
          </a:xfrm>
          <a:prstGeom prst="rect">
            <a:avLst/>
          </a:prstGeom>
        </p:spPr>
        <p:txBody>
          <a:bodyPr vert="horz" lIns="91440" tIns="45720" rIns="91440" bIns="45720" rtlCol="0" anchor="ctr"/>
          <a:lstStyle>
            <a:lvl1pPr algn="r">
              <a:defRPr sz="1600">
                <a:solidFill>
                  <a:schemeClr val="tx1">
                    <a:tint val="75000"/>
                  </a:schemeClr>
                </a:solidFill>
              </a:defRPr>
            </a:lvl1pPr>
          </a:lstStyle>
          <a:p>
            <a:fld id="{646C8A9D-1A5B-4F7B-81BE-822A291448BB}" type="slidenum">
              <a:rPr lang="pt-PT" smtClean="0"/>
              <a:t>‹nº›</a:t>
            </a:fld>
            <a:endParaRPr lang="pt-PT"/>
          </a:p>
        </p:txBody>
      </p:sp>
    </p:spTree>
    <p:extLst>
      <p:ext uri="{BB962C8B-B14F-4D97-AF65-F5344CB8AC3E}">
        <p14:creationId xmlns:p14="http://schemas.microsoft.com/office/powerpoint/2010/main" val="1461039836"/>
      </p:ext>
    </p:extLst>
  </p:cSld>
  <p:clrMap bg1="dk1" tx1="lt1" bg2="dk2" tx2="lt2" accent1="accent1" accent2="accent2" accent3="accent3" accent4="accent4" accent5="accent5" accent6="accent6" hlink="hlink" folHlink="folHlink"/>
  <p:sldLayoutIdLst>
    <p:sldLayoutId id="2147483650" r:id="rId1"/>
    <p:sldLayoutId id="2147483666" r:id="rId2"/>
    <p:sldLayoutId id="2147483649"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Ref idx="1001">
        <a:schemeClr val="bg2"/>
      </p:bgRef>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16800" y="1023111"/>
            <a:ext cx="3637867" cy="7077333"/>
          </a:xfrm>
          <a:prstGeom prst="rect">
            <a:avLst/>
          </a:prstGeom>
          <a:noFill/>
          <a:ln>
            <a:noFill/>
          </a:ln>
        </p:spPr>
        <p:txBody>
          <a:bodyPr lIns="91425" tIns="91425" rIns="91425" bIns="91425" anchor="t" anchorCtr="0"/>
          <a:lstStyle>
            <a:lvl1pPr lvl="0">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1pPr>
            <a:lvl2pPr lvl="1">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2pPr>
            <a:lvl3pPr lvl="2">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3pPr>
            <a:lvl4pPr lvl="3">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4pPr>
            <a:lvl5pPr lvl="4">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5pPr>
            <a:lvl6pPr lvl="5">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6pPr>
            <a:lvl7pPr lvl="6">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7pPr>
            <a:lvl8pPr lvl="7">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8pPr>
            <a:lvl9pPr lvl="8">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9pPr>
          </a:lstStyle>
          <a:p>
            <a:endParaRPr/>
          </a:p>
        </p:txBody>
      </p:sp>
      <p:sp>
        <p:nvSpPr>
          <p:cNvPr id="7" name="Shape 7"/>
          <p:cNvSpPr txBox="1">
            <a:spLocks noGrp="1"/>
          </p:cNvSpPr>
          <p:nvPr>
            <p:ph type="body" idx="1"/>
          </p:nvPr>
        </p:nvSpPr>
        <p:spPr>
          <a:xfrm>
            <a:off x="5494444" y="1023111"/>
            <a:ext cx="9948800" cy="7077333"/>
          </a:xfrm>
          <a:prstGeom prst="rect">
            <a:avLst/>
          </a:prstGeom>
          <a:noFill/>
          <a:ln>
            <a:noFill/>
          </a:ln>
        </p:spPr>
        <p:txBody>
          <a:bodyPr lIns="91425" tIns="91425" rIns="91425" bIns="91425" anchor="t" anchorCtr="0"/>
          <a:lstStyle>
            <a:lvl1pPr lvl="0">
              <a:lnSpc>
                <a:spcPct val="115000"/>
              </a:lnSpc>
              <a:spcBef>
                <a:spcPts val="600"/>
              </a:spcBef>
              <a:buClr>
                <a:srgbClr val="CCCCCC"/>
              </a:buClr>
              <a:buFont typeface="Nunito Sans"/>
              <a:buChar char="▪"/>
              <a:defRPr>
                <a:solidFill>
                  <a:srgbClr val="666666"/>
                </a:solidFill>
                <a:latin typeface="Nunito Sans"/>
                <a:ea typeface="Nunito Sans"/>
                <a:cs typeface="Nunito Sans"/>
                <a:sym typeface="Nunito Sans"/>
              </a:defRPr>
            </a:lvl1pPr>
            <a:lvl2pPr lvl="1">
              <a:lnSpc>
                <a:spcPct val="115000"/>
              </a:lnSpc>
              <a:spcBef>
                <a:spcPts val="480"/>
              </a:spcBef>
              <a:buClr>
                <a:srgbClr val="CCCCCC"/>
              </a:buClr>
              <a:buFont typeface="Nunito Sans"/>
              <a:buChar char="-"/>
              <a:defRPr>
                <a:solidFill>
                  <a:srgbClr val="666666"/>
                </a:solidFill>
                <a:latin typeface="Nunito Sans"/>
                <a:ea typeface="Nunito Sans"/>
                <a:cs typeface="Nunito Sans"/>
                <a:sym typeface="Nunito Sans"/>
              </a:defRPr>
            </a:lvl2pPr>
            <a:lvl3pPr lvl="2">
              <a:lnSpc>
                <a:spcPct val="115000"/>
              </a:lnSpc>
              <a:spcBef>
                <a:spcPts val="480"/>
              </a:spcBef>
              <a:buClr>
                <a:srgbClr val="CCCCCC"/>
              </a:buClr>
              <a:buFont typeface="Nunito Sans"/>
              <a:buChar char="-"/>
              <a:defRPr>
                <a:solidFill>
                  <a:srgbClr val="666666"/>
                </a:solidFill>
                <a:latin typeface="Nunito Sans"/>
                <a:ea typeface="Nunito Sans"/>
                <a:cs typeface="Nunito Sans"/>
                <a:sym typeface="Nunito Sans"/>
              </a:defRPr>
            </a:lvl3pPr>
            <a:lvl4pPr lvl="3">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4pPr>
            <a:lvl5pPr lvl="4">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5pPr>
            <a:lvl6pPr lvl="5">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6pPr>
            <a:lvl7pPr lvl="6">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7pPr>
            <a:lvl8pPr lvl="7">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8pPr>
            <a:lvl9pPr lvl="8">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9pPr>
          </a:lstStyle>
          <a:p>
            <a:endParaRPr/>
          </a:p>
        </p:txBody>
      </p:sp>
      <p:sp>
        <p:nvSpPr>
          <p:cNvPr id="8" name="Shape 8"/>
          <p:cNvSpPr txBox="1">
            <a:spLocks noGrp="1"/>
          </p:cNvSpPr>
          <p:nvPr>
            <p:ph type="sldNum" idx="12"/>
          </p:nvPr>
        </p:nvSpPr>
        <p:spPr>
          <a:xfrm>
            <a:off x="15212059" y="8444178"/>
            <a:ext cx="975467" cy="699733"/>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778">
                <a:solidFill>
                  <a:srgbClr val="CCCCCC"/>
                </a:solidFill>
                <a:latin typeface="Nunito Sans"/>
                <a:ea typeface="Nunito Sans"/>
                <a:cs typeface="Nunito Sans"/>
                <a:sym typeface="Nunito Sans"/>
              </a:rPr>
              <a:pPr lvl="0" algn="r">
                <a:spcBef>
                  <a:spcPts val="0"/>
                </a:spcBef>
                <a:buNone/>
              </a:pPr>
              <a:t>‹nº›</a:t>
            </a:fld>
            <a:endParaRPr lang="en" sz="1778">
              <a:solidFill>
                <a:srgbClr val="CCCCCC"/>
              </a:solidFill>
              <a:latin typeface="Nunito Sans"/>
              <a:ea typeface="Nunito Sans"/>
              <a:cs typeface="Nunito Sans"/>
              <a:sym typeface="Nunito Sans"/>
            </a:endParaRPr>
          </a:p>
        </p:txBody>
      </p:sp>
    </p:spTree>
  </p:cSld>
  <p:clrMap bg1="dk1" tx1="lt1" bg2="dk2" tx2="lt2" accent1="accent1" accent2="accent2" accent3="accent3" accent4="accent4" accent5="accent5" accent6="accent6" hlink="hlink" folHlink="folHlink"/>
  <p:sldLayoutIdLst>
    <p:sldLayoutId id="2147483667" r:id="rId1"/>
    <p:sldLayoutId id="2147483668" r:id="rId2"/>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26459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13" name="Shape 329">
            <a:extLst>
              <a:ext uri="{FF2B5EF4-FFF2-40B4-BE49-F238E27FC236}">
                <a16:creationId xmlns:a16="http://schemas.microsoft.com/office/drawing/2014/main" id="{EC278832-EBFA-4FFD-81F7-E398ED199146}"/>
              </a:ext>
            </a:extLst>
          </p:cNvPr>
          <p:cNvSpPr txBox="1">
            <a:spLocks noGrp="1"/>
          </p:cNvSpPr>
          <p:nvPr>
            <p:ph type="title"/>
          </p:nvPr>
        </p:nvSpPr>
        <p:spPr>
          <a:xfrm>
            <a:off x="1155700" y="803564"/>
            <a:ext cx="13627100" cy="1736336"/>
          </a:xfrm>
          <a:prstGeom prst="rect">
            <a:avLst/>
          </a:prstGeom>
          <a:noFill/>
          <a:ln>
            <a:noFill/>
          </a:ln>
        </p:spPr>
        <p:txBody>
          <a:bodyPr lIns="38100" tIns="38100" rIns="38100" bIns="38100" anchor="ctr" anchorCtr="0">
            <a:noAutofit/>
          </a:bodyPr>
          <a:lstStyle/>
          <a:p>
            <a:pPr marL="0" marR="0" lvl="0" indent="0" algn="ctr" rtl="0">
              <a:lnSpc>
                <a:spcPct val="100000"/>
              </a:lnSpc>
              <a:spcBef>
                <a:spcPts val="0"/>
              </a:spcBef>
              <a:spcAft>
                <a:spcPts val="0"/>
              </a:spcAft>
              <a:buClr>
                <a:srgbClr val="FF7F00"/>
              </a:buClr>
              <a:buSzPct val="25000"/>
              <a:buFont typeface="Cabin"/>
              <a:buNone/>
            </a:pPr>
            <a:r>
              <a:rPr lang="en-US" sz="4425" dirty="0">
                <a:solidFill>
                  <a:schemeClr val="tx2">
                    <a:lumMod val="75000"/>
                  </a:schemeClr>
                </a:solidFill>
                <a:latin typeface="Arial"/>
                <a:cs typeface="Arial"/>
                <a:sym typeface="Cabin"/>
              </a:rPr>
              <a:t>Arguments</a:t>
            </a:r>
          </a:p>
        </p:txBody>
      </p:sp>
      <p:sp>
        <p:nvSpPr>
          <p:cNvPr id="15" name="Shape 330">
            <a:extLst>
              <a:ext uri="{FF2B5EF4-FFF2-40B4-BE49-F238E27FC236}">
                <a16:creationId xmlns:a16="http://schemas.microsoft.com/office/drawing/2014/main" id="{A26355A8-2B8C-4F37-A778-BFDC6A8F89E0}"/>
              </a:ext>
            </a:extLst>
          </p:cNvPr>
          <p:cNvSpPr txBox="1">
            <a:spLocks noGrp="1"/>
          </p:cNvSpPr>
          <p:nvPr>
            <p:ph type="body" idx="1"/>
          </p:nvPr>
        </p:nvSpPr>
        <p:spPr>
          <a:xfrm>
            <a:off x="1155700" y="2603501"/>
            <a:ext cx="13932000" cy="3911600"/>
          </a:xfrm>
          <a:prstGeom prst="rect">
            <a:avLst/>
          </a:prstGeom>
          <a:noFill/>
          <a:ln>
            <a:noFill/>
          </a:ln>
        </p:spPr>
        <p:txBody>
          <a:bodyPr lIns="38100" tIns="38100" rIns="38100" bIns="38100" anchor="ctr" anchorCtr="0">
            <a:noAutofit/>
          </a:bodyPr>
          <a:lstStyle/>
          <a:p>
            <a:pPr marL="1241806" lvl="1" indent="-571500">
              <a:lnSpc>
                <a:spcPct val="100000"/>
              </a:lnSpc>
              <a:spcBef>
                <a:spcPts val="3500"/>
              </a:spcBef>
              <a:buClr>
                <a:schemeClr val="tx1"/>
              </a:buClr>
              <a:buFont typeface="Wingdings" panose="05000000000000000000" pitchFamily="2" charset="2"/>
              <a:buChar char="q"/>
            </a:pPr>
            <a:r>
              <a:rPr lang="en-US" sz="3600" i="0" dirty="0">
                <a:solidFill>
                  <a:schemeClr val="tx1"/>
                </a:solidFill>
                <a:latin typeface="Arial" charset="0"/>
                <a:ea typeface="+mn-ea"/>
                <a:cs typeface="Arial" charset="0"/>
                <a:sym typeface="Cabin"/>
              </a:rPr>
              <a:t>An argument is a value we pass into the function as its input when we call the function</a:t>
            </a:r>
          </a:p>
          <a:p>
            <a:pPr marL="1241806" lvl="1" indent="-571500">
              <a:lnSpc>
                <a:spcPct val="100000"/>
              </a:lnSpc>
              <a:spcBef>
                <a:spcPts val="3500"/>
              </a:spcBef>
              <a:buClr>
                <a:schemeClr val="tx1"/>
              </a:buClr>
              <a:buFont typeface="Wingdings" panose="05000000000000000000" pitchFamily="2" charset="2"/>
              <a:buChar char="q"/>
            </a:pPr>
            <a:r>
              <a:rPr lang="en-US" sz="3600" i="0" dirty="0">
                <a:solidFill>
                  <a:schemeClr val="tx1"/>
                </a:solidFill>
                <a:latin typeface="Arial" charset="0"/>
                <a:ea typeface="+mn-ea"/>
                <a:cs typeface="Arial" charset="0"/>
                <a:sym typeface="Cabin"/>
              </a:rPr>
              <a:t>We use arguments so we can direct the function to do different kinds of work when we call it at different times</a:t>
            </a:r>
          </a:p>
          <a:p>
            <a:pPr marL="1241806" lvl="1" indent="-571500">
              <a:lnSpc>
                <a:spcPct val="100000"/>
              </a:lnSpc>
              <a:spcBef>
                <a:spcPts val="3500"/>
              </a:spcBef>
              <a:buClr>
                <a:schemeClr val="tx1"/>
              </a:buClr>
              <a:buFont typeface="Wingdings" panose="05000000000000000000" pitchFamily="2" charset="2"/>
              <a:buChar char="q"/>
            </a:pPr>
            <a:r>
              <a:rPr lang="en-US" sz="3600" i="0" dirty="0">
                <a:solidFill>
                  <a:schemeClr val="tx1"/>
                </a:solidFill>
                <a:latin typeface="Arial" charset="0"/>
                <a:ea typeface="+mn-ea"/>
                <a:cs typeface="Arial" charset="0"/>
                <a:sym typeface="Cabin"/>
              </a:rPr>
              <a:t>We put the arguments in parentheses after the name of the function</a:t>
            </a:r>
          </a:p>
        </p:txBody>
      </p:sp>
      <p:sp>
        <p:nvSpPr>
          <p:cNvPr id="23" name="Shape 331">
            <a:extLst>
              <a:ext uri="{FF2B5EF4-FFF2-40B4-BE49-F238E27FC236}">
                <a16:creationId xmlns:a16="http://schemas.microsoft.com/office/drawing/2014/main" id="{313BF249-4BA4-4138-B5EA-EDD8F10147B7}"/>
              </a:ext>
            </a:extLst>
          </p:cNvPr>
          <p:cNvSpPr txBox="1"/>
          <p:nvPr/>
        </p:nvSpPr>
        <p:spPr>
          <a:xfrm>
            <a:off x="4635500" y="6718296"/>
            <a:ext cx="7580313" cy="812799"/>
          </a:xfrm>
          <a:prstGeom prst="rect">
            <a:avLst/>
          </a:prstGeom>
          <a:noFill/>
          <a:ln>
            <a:noFill/>
          </a:ln>
        </p:spPr>
        <p:txBody>
          <a:bodyPr lIns="0" tIns="0" rIns="0" bIns="0" anchor="ctr" anchorCtr="0">
            <a:noAutofit/>
          </a:bodyPr>
          <a:lstStyle/>
          <a:p>
            <a:pPr lvl="0">
              <a:buClr>
                <a:srgbClr val="00FF00"/>
              </a:buClr>
              <a:buSzPct val="25000"/>
            </a:pPr>
            <a:r>
              <a:rPr lang="en-US" sz="3500" u="none" strike="noStrike" cap="none" dirty="0">
                <a:solidFill>
                  <a:schemeClr val="tx1"/>
                </a:solidFill>
                <a:latin typeface="Consolas" panose="020B0609020204030204" pitchFamily="49" charset="0"/>
                <a:ea typeface="Arial" charset="0"/>
                <a:cs typeface="Arial" charset="0"/>
                <a:sym typeface="Cabin"/>
              </a:rPr>
              <a:t>number = </a:t>
            </a:r>
            <a:r>
              <a:rPr lang="en-US" sz="3500" dirty="0">
                <a:solidFill>
                  <a:schemeClr val="tx1"/>
                </a:solidFill>
                <a:latin typeface="Consolas" panose="020B0609020204030204" pitchFamily="49" charset="0"/>
                <a:ea typeface="Arial" charset="0"/>
                <a:cs typeface="Arial" charset="0"/>
                <a:sym typeface="Cabin"/>
              </a:rPr>
              <a:t>int(‘2</a:t>
            </a:r>
            <a:r>
              <a:rPr lang="en-US" sz="3500" u="none" strike="noStrike" cap="none" dirty="0">
                <a:solidFill>
                  <a:schemeClr val="tx1"/>
                </a:solidFill>
                <a:latin typeface="Consolas" panose="020B0609020204030204" pitchFamily="49" charset="0"/>
                <a:ea typeface="Arial" charset="0"/>
                <a:cs typeface="Arial" charset="0"/>
                <a:sym typeface="Cabin"/>
              </a:rPr>
              <a:t>’, “</a:t>
            </a:r>
            <a:r>
              <a:rPr lang="en-US" sz="3500" u="none" strike="noStrike" cap="none" dirty="0" err="1">
                <a:solidFill>
                  <a:schemeClr val="tx1"/>
                </a:solidFill>
                <a:latin typeface="Consolas" panose="020B0609020204030204" pitchFamily="49" charset="0"/>
                <a:ea typeface="Arial" charset="0"/>
                <a:cs typeface="Arial" charset="0"/>
                <a:sym typeface="Cabin"/>
              </a:rPr>
              <a:t>Josi</a:t>
            </a:r>
            <a:r>
              <a:rPr lang="en-US" sz="3500" u="none" strike="noStrike" cap="none" dirty="0">
                <a:solidFill>
                  <a:schemeClr val="tx1"/>
                </a:solidFill>
                <a:latin typeface="Consolas" panose="020B0609020204030204" pitchFamily="49" charset="0"/>
                <a:ea typeface="Arial" charset="0"/>
                <a:cs typeface="Arial" charset="0"/>
                <a:sym typeface="Cabin"/>
              </a:rPr>
              <a:t>”, 1.90)</a:t>
            </a:r>
          </a:p>
        </p:txBody>
      </p:sp>
      <p:sp>
        <p:nvSpPr>
          <p:cNvPr id="25" name="Shape 332">
            <a:extLst>
              <a:ext uri="{FF2B5EF4-FFF2-40B4-BE49-F238E27FC236}">
                <a16:creationId xmlns:a16="http://schemas.microsoft.com/office/drawing/2014/main" id="{F64437B9-DDD0-4565-98CE-AC686755641E}"/>
              </a:ext>
            </a:extLst>
          </p:cNvPr>
          <p:cNvSpPr txBox="1"/>
          <p:nvPr/>
        </p:nvSpPr>
        <p:spPr>
          <a:xfrm>
            <a:off x="9410500" y="7842851"/>
            <a:ext cx="2446339" cy="622299"/>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FF7F00"/>
              </a:buClr>
              <a:buSzPct val="25000"/>
              <a:buFont typeface="Cabin"/>
              <a:buNone/>
            </a:pPr>
            <a:r>
              <a:rPr lang="en-US" sz="3600" u="none" strike="noStrike" cap="none" dirty="0">
                <a:solidFill>
                  <a:schemeClr val="tx1"/>
                </a:solidFill>
                <a:latin typeface="Arial" charset="0"/>
                <a:ea typeface="Arial" charset="0"/>
                <a:cs typeface="Arial" charset="0"/>
                <a:sym typeface="Cabin"/>
              </a:rPr>
              <a:t>Arguments</a:t>
            </a:r>
          </a:p>
        </p:txBody>
      </p:sp>
      <p:cxnSp>
        <p:nvCxnSpPr>
          <p:cNvPr id="26" name="Shape 333">
            <a:extLst>
              <a:ext uri="{FF2B5EF4-FFF2-40B4-BE49-F238E27FC236}">
                <a16:creationId xmlns:a16="http://schemas.microsoft.com/office/drawing/2014/main" id="{F2889457-BF6D-42B2-BD60-6FBCC0F116CB}"/>
              </a:ext>
            </a:extLst>
          </p:cNvPr>
          <p:cNvCxnSpPr/>
          <p:nvPr/>
        </p:nvCxnSpPr>
        <p:spPr>
          <a:xfrm>
            <a:off x="8121700" y="7446009"/>
            <a:ext cx="1288800" cy="638999"/>
          </a:xfrm>
          <a:prstGeom prst="straightConnector1">
            <a:avLst/>
          </a:prstGeom>
          <a:noFill/>
          <a:ln w="76200" cap="rnd" cmpd="sng">
            <a:solidFill>
              <a:schemeClr val="tx1">
                <a:lumMod val="85000"/>
                <a:lumOff val="15000"/>
              </a:schemeClr>
            </a:solidFill>
            <a:prstDash val="solid"/>
            <a:miter/>
            <a:headEnd type="stealth" w="med" len="med"/>
            <a:tailEnd type="none" w="med" len="med"/>
          </a:ln>
        </p:spPr>
      </p:cxnSp>
      <p:cxnSp>
        <p:nvCxnSpPr>
          <p:cNvPr id="3" name="Conexão reta unidirecional 2">
            <a:extLst>
              <a:ext uri="{FF2B5EF4-FFF2-40B4-BE49-F238E27FC236}">
                <a16:creationId xmlns:a16="http://schemas.microsoft.com/office/drawing/2014/main" id="{397900E4-9EA5-4340-A559-2377D05E8E04}"/>
              </a:ext>
            </a:extLst>
          </p:cNvPr>
          <p:cNvCxnSpPr/>
          <p:nvPr/>
        </p:nvCxnSpPr>
        <p:spPr>
          <a:xfrm flipV="1">
            <a:off x="9582411" y="7531095"/>
            <a:ext cx="0" cy="553913"/>
          </a:xfrm>
          <a:prstGeom prst="straightConnector1">
            <a:avLst/>
          </a:prstGeom>
          <a:ln w="5715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hape 333">
            <a:extLst>
              <a:ext uri="{FF2B5EF4-FFF2-40B4-BE49-F238E27FC236}">
                <a16:creationId xmlns:a16="http://schemas.microsoft.com/office/drawing/2014/main" id="{159F3611-0781-4EBF-807D-BD2A31EF838F}"/>
              </a:ext>
            </a:extLst>
          </p:cNvPr>
          <p:cNvCxnSpPr>
            <a:cxnSpLocks/>
          </p:cNvCxnSpPr>
          <p:nvPr/>
        </p:nvCxnSpPr>
        <p:spPr>
          <a:xfrm flipH="1">
            <a:off x="10016499" y="7369048"/>
            <a:ext cx="1365601" cy="638999"/>
          </a:xfrm>
          <a:prstGeom prst="straightConnector1">
            <a:avLst/>
          </a:prstGeom>
          <a:noFill/>
          <a:ln w="76200" cap="rnd" cmpd="sng">
            <a:solidFill>
              <a:schemeClr val="tx1">
                <a:lumMod val="85000"/>
                <a:lumOff val="15000"/>
              </a:schemeClr>
            </a:solidFill>
            <a:prstDash val="solid"/>
            <a:miter/>
            <a:headEnd type="stealth" w="med" len="med"/>
            <a:tailEnd type="none" w="med" len="med"/>
          </a:ln>
        </p:spPr>
      </p:cxnSp>
    </p:spTree>
    <p:extLst>
      <p:ext uri="{BB962C8B-B14F-4D97-AF65-F5344CB8AC3E}">
        <p14:creationId xmlns:p14="http://schemas.microsoft.com/office/powerpoint/2010/main" val="29625601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19" name="Shape 338">
            <a:extLst>
              <a:ext uri="{FF2B5EF4-FFF2-40B4-BE49-F238E27FC236}">
                <a16:creationId xmlns:a16="http://schemas.microsoft.com/office/drawing/2014/main" id="{45496F5E-8553-46C2-A560-9CA38CAD7C60}"/>
              </a:ext>
            </a:extLst>
          </p:cNvPr>
          <p:cNvSpPr txBox="1">
            <a:spLocks noGrp="1"/>
          </p:cNvSpPr>
          <p:nvPr>
            <p:ph type="title"/>
          </p:nvPr>
        </p:nvSpPr>
        <p:spPr>
          <a:xfrm>
            <a:off x="1203513" y="370898"/>
            <a:ext cx="13203767" cy="1736336"/>
          </a:xfrm>
          <a:prstGeom prst="rect">
            <a:avLst/>
          </a:prstGeom>
          <a:noFill/>
          <a:ln>
            <a:noFill/>
          </a:ln>
        </p:spPr>
        <p:txBody>
          <a:bodyPr lIns="38100" tIns="38100" rIns="38100" bIns="38100" anchor="ctr" anchorCtr="0">
            <a:noAutofit/>
          </a:bodyPr>
          <a:lstStyle/>
          <a:p>
            <a:pPr marL="0" marR="0" lvl="0" indent="0" algn="ctr" rtl="0">
              <a:lnSpc>
                <a:spcPct val="100000"/>
              </a:lnSpc>
              <a:spcBef>
                <a:spcPts val="0"/>
              </a:spcBef>
              <a:spcAft>
                <a:spcPts val="0"/>
              </a:spcAft>
              <a:buClr>
                <a:srgbClr val="00FFFF"/>
              </a:buClr>
              <a:buSzPct val="25000"/>
              <a:buFont typeface="Cabin"/>
              <a:buNone/>
            </a:pPr>
            <a:r>
              <a:rPr lang="en-US" sz="4425" dirty="0">
                <a:solidFill>
                  <a:schemeClr val="tx2">
                    <a:lumMod val="75000"/>
                  </a:schemeClr>
                </a:solidFill>
                <a:latin typeface="Arial"/>
                <a:cs typeface="Arial"/>
                <a:sym typeface="Cabin"/>
              </a:rPr>
              <a:t>Parameters</a:t>
            </a:r>
          </a:p>
        </p:txBody>
      </p:sp>
      <p:sp>
        <p:nvSpPr>
          <p:cNvPr id="27" name="Shape 339">
            <a:extLst>
              <a:ext uri="{FF2B5EF4-FFF2-40B4-BE49-F238E27FC236}">
                <a16:creationId xmlns:a16="http://schemas.microsoft.com/office/drawing/2014/main" id="{E1A9A3B0-4ABF-4465-8B79-BE58B848774B}"/>
              </a:ext>
            </a:extLst>
          </p:cNvPr>
          <p:cNvSpPr txBox="1">
            <a:spLocks noGrp="1"/>
          </p:cNvSpPr>
          <p:nvPr>
            <p:ph type="body" idx="1"/>
          </p:nvPr>
        </p:nvSpPr>
        <p:spPr>
          <a:xfrm>
            <a:off x="716884" y="6891354"/>
            <a:ext cx="14877615" cy="1736336"/>
          </a:xfrm>
          <a:prstGeom prst="rect">
            <a:avLst/>
          </a:prstGeom>
          <a:noFill/>
          <a:ln>
            <a:noFill/>
          </a:ln>
        </p:spPr>
        <p:txBody>
          <a:bodyPr lIns="38100" tIns="38100" rIns="38100" bIns="38100" anchor="ctr" anchorCtr="0">
            <a:noAutofit/>
          </a:bodyPr>
          <a:lstStyle/>
          <a:p>
            <a:pPr marL="0" marR="0" lvl="0" indent="0" algn="l" rtl="0">
              <a:lnSpc>
                <a:spcPct val="100000"/>
              </a:lnSpc>
              <a:spcBef>
                <a:spcPts val="0"/>
              </a:spcBef>
              <a:spcAft>
                <a:spcPts val="0"/>
              </a:spcAft>
              <a:buNone/>
            </a:pPr>
            <a:endParaRPr sz="3600" dirty="0">
              <a:solidFill>
                <a:schemeClr val="tx1"/>
              </a:solidFill>
              <a:latin typeface="Arial" charset="0"/>
              <a:ea typeface="Arial" charset="0"/>
              <a:cs typeface="Arial" charset="0"/>
              <a:sym typeface="Cabin"/>
            </a:endParaRPr>
          </a:p>
          <a:p>
            <a:pPr marL="215900" indent="0">
              <a:lnSpc>
                <a:spcPct val="115000"/>
              </a:lnSpc>
              <a:spcBef>
                <a:spcPts val="0"/>
              </a:spcBef>
              <a:buSzPct val="171000"/>
              <a:buNone/>
            </a:pPr>
            <a:r>
              <a:rPr lang="en-US" sz="3000" i="0" dirty="0">
                <a:solidFill>
                  <a:schemeClr val="tx1"/>
                </a:solidFill>
                <a:latin typeface="Arial" charset="0"/>
                <a:ea typeface="Arial" charset="0"/>
                <a:cs typeface="Arial" charset="0"/>
                <a:sym typeface="Cabin"/>
              </a:rPr>
              <a:t>A</a:t>
            </a:r>
            <a:r>
              <a:rPr lang="en-US" sz="3000" i="0" dirty="0">
                <a:solidFill>
                  <a:schemeClr val="tx1"/>
                </a:solidFill>
                <a:highlight>
                  <a:srgbClr val="FFFF00"/>
                </a:highlight>
                <a:latin typeface="Arial" charset="0"/>
                <a:ea typeface="Arial" charset="0"/>
                <a:cs typeface="Arial" charset="0"/>
                <a:sym typeface="Cabin"/>
              </a:rPr>
              <a:t> parameter </a:t>
            </a:r>
            <a:r>
              <a:rPr lang="en-US" sz="3000" i="0" dirty="0">
                <a:solidFill>
                  <a:schemeClr val="tx1"/>
                </a:solidFill>
                <a:latin typeface="Arial" charset="0"/>
                <a:ea typeface="Arial" charset="0"/>
                <a:cs typeface="Arial" charset="0"/>
                <a:sym typeface="Cabin"/>
              </a:rPr>
              <a:t>is a variable which we use in the function definition.  </a:t>
            </a:r>
            <a:endParaRPr sz="3600" dirty="0">
              <a:solidFill>
                <a:schemeClr val="tx1"/>
              </a:solidFill>
              <a:latin typeface="Arial" charset="0"/>
              <a:ea typeface="Arial" charset="0"/>
              <a:cs typeface="Arial" charset="0"/>
              <a:sym typeface="Cabin"/>
            </a:endParaRPr>
          </a:p>
        </p:txBody>
      </p:sp>
      <p:sp>
        <p:nvSpPr>
          <p:cNvPr id="6" name="Retângulo 5">
            <a:extLst>
              <a:ext uri="{FF2B5EF4-FFF2-40B4-BE49-F238E27FC236}">
                <a16:creationId xmlns:a16="http://schemas.microsoft.com/office/drawing/2014/main" id="{6D0CCDE9-B8C5-4382-B523-3FA7D9A05038}"/>
              </a:ext>
            </a:extLst>
          </p:cNvPr>
          <p:cNvSpPr/>
          <p:nvPr/>
        </p:nvSpPr>
        <p:spPr>
          <a:xfrm>
            <a:off x="1302707" y="2107234"/>
            <a:ext cx="11761940" cy="4597052"/>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8" name="Shape 340">
            <a:extLst>
              <a:ext uri="{FF2B5EF4-FFF2-40B4-BE49-F238E27FC236}">
                <a16:creationId xmlns:a16="http://schemas.microsoft.com/office/drawing/2014/main" id="{4847E0B8-4ABE-47B1-96C0-41ED7EE151AC}"/>
              </a:ext>
            </a:extLst>
          </p:cNvPr>
          <p:cNvSpPr txBox="1"/>
          <p:nvPr/>
        </p:nvSpPr>
        <p:spPr>
          <a:xfrm>
            <a:off x="1449878" y="2108423"/>
            <a:ext cx="12073835" cy="4597052"/>
          </a:xfrm>
          <a:prstGeom prst="rect">
            <a:avLst/>
          </a:prstGeom>
          <a:noFill/>
          <a:ln>
            <a:noFill/>
          </a:ln>
        </p:spPr>
        <p:txBody>
          <a:bodyPr lIns="0" tIns="0" rIns="0" bIns="0" anchor="ctr" anchorCtr="0">
            <a:noAutofit/>
          </a:bodyPr>
          <a:lstStyle/>
          <a:p>
            <a:pPr marL="0" marR="0" lvl="0" indent="0" algn="l" rtl="0">
              <a:lnSpc>
                <a:spcPct val="100000"/>
              </a:lnSpc>
              <a:spcBef>
                <a:spcPts val="0"/>
              </a:spcBef>
              <a:spcAft>
                <a:spcPts val="0"/>
              </a:spcAft>
              <a:buClr>
                <a:schemeClr val="lt1"/>
              </a:buClr>
              <a:buSzPct val="25000"/>
              <a:buFont typeface="Cabin"/>
              <a:buNone/>
            </a:pPr>
            <a:r>
              <a:rPr lang="en-US" sz="2600" dirty="0">
                <a:solidFill>
                  <a:srgbClr val="006666"/>
                </a:solidFill>
                <a:latin typeface="Consolas" panose="020B0609020204030204" pitchFamily="49" charset="0"/>
                <a:cs typeface="Courier New" panose="02070309020205020404" pitchFamily="49" charset="0"/>
                <a:sym typeface="Courier New"/>
              </a:rPr>
              <a:t>def</a:t>
            </a:r>
            <a:r>
              <a:rPr lang="en-US" sz="2600" i="0" u="none" strike="noStrike" cap="none" dirty="0">
                <a:solidFill>
                  <a:schemeClr val="tx1"/>
                </a:solidFill>
                <a:latin typeface="Consolas" panose="020B0609020204030204" pitchFamily="49" charset="0"/>
                <a:ea typeface="Courier"/>
                <a:cs typeface="Courier"/>
                <a:sym typeface="Courier New"/>
              </a:rPr>
              <a:t> food(vegetable):</a:t>
            </a:r>
          </a:p>
          <a:p>
            <a:pPr marL="0" marR="0" lvl="0" indent="0" algn="l" rtl="0">
              <a:lnSpc>
                <a:spcPct val="100000"/>
              </a:lnSpc>
              <a:spcBef>
                <a:spcPts val="0"/>
              </a:spcBef>
              <a:spcAft>
                <a:spcPts val="0"/>
              </a:spcAft>
              <a:buClr>
                <a:schemeClr val="lt1"/>
              </a:buClr>
              <a:buSzPct val="25000"/>
              <a:buFont typeface="Cabin"/>
              <a:buNone/>
            </a:pPr>
            <a:r>
              <a:rPr lang="en-US" sz="2600" i="0" u="none" strike="noStrike" cap="none" dirty="0">
                <a:solidFill>
                  <a:schemeClr val="tx1"/>
                </a:solidFill>
                <a:latin typeface="Consolas" panose="020B0609020204030204" pitchFamily="49" charset="0"/>
                <a:ea typeface="Courier"/>
                <a:cs typeface="Courier"/>
                <a:sym typeface="Courier New"/>
              </a:rPr>
              <a:t> </a:t>
            </a:r>
            <a:r>
              <a:rPr lang="en-US" sz="2600" dirty="0">
                <a:solidFill>
                  <a:schemeClr val="tx1"/>
                </a:solidFill>
                <a:latin typeface="Consolas" panose="020B0609020204030204" pitchFamily="49" charset="0"/>
                <a:ea typeface="Courier"/>
                <a:cs typeface="Courier"/>
                <a:sym typeface="Courier New"/>
              </a:rPr>
              <a:t>    </a:t>
            </a:r>
            <a:r>
              <a:rPr lang="en-US" sz="2600" i="0" u="none" strike="noStrike" cap="none" dirty="0">
                <a:solidFill>
                  <a:schemeClr val="tx1"/>
                </a:solidFill>
                <a:latin typeface="Consolas" panose="020B0609020204030204" pitchFamily="49" charset="0"/>
                <a:ea typeface="Courier"/>
                <a:cs typeface="Courier"/>
                <a:sym typeface="Courier New"/>
              </a:rPr>
              <a:t>if vegetable == ‘tomato’:</a:t>
            </a:r>
          </a:p>
          <a:p>
            <a:pPr marL="0" marR="0" lvl="0" indent="0" algn="l" rtl="0">
              <a:lnSpc>
                <a:spcPct val="100000"/>
              </a:lnSpc>
              <a:spcBef>
                <a:spcPts val="0"/>
              </a:spcBef>
              <a:spcAft>
                <a:spcPts val="0"/>
              </a:spcAft>
              <a:buClr>
                <a:schemeClr val="lt1"/>
              </a:buClr>
              <a:buSzPct val="25000"/>
              <a:buFont typeface="Cabin"/>
              <a:buNone/>
            </a:pPr>
            <a:r>
              <a:rPr lang="en-US" sz="3000" dirty="0">
                <a:solidFill>
                  <a:srgbClr val="006666"/>
                </a:solidFill>
                <a:latin typeface="Consolas" panose="020B0609020204030204" pitchFamily="49" charset="0"/>
                <a:cs typeface="Courier New" panose="02070309020205020404" pitchFamily="49" charset="0"/>
                <a:sym typeface="Courier New"/>
              </a:rPr>
              <a:t>		</a:t>
            </a:r>
            <a:r>
              <a:rPr lang="en-US" sz="2600" dirty="0">
                <a:solidFill>
                  <a:srgbClr val="006666"/>
                </a:solidFill>
                <a:latin typeface="Consolas" panose="020B0609020204030204" pitchFamily="49" charset="0"/>
                <a:cs typeface="Courier New" panose="02070309020205020404" pitchFamily="49" charset="0"/>
                <a:sym typeface="Courier New"/>
              </a:rPr>
              <a:t>print</a:t>
            </a:r>
            <a:r>
              <a:rPr lang="en-US" sz="2600" dirty="0">
                <a:solidFill>
                  <a:schemeClr val="tx1"/>
                </a:solidFill>
                <a:latin typeface="Consolas" panose="020B0609020204030204" pitchFamily="49" charset="0"/>
                <a:ea typeface="Courier"/>
                <a:cs typeface="Courier"/>
                <a:sym typeface="Courier New"/>
              </a:rPr>
              <a:t>(</a:t>
            </a:r>
            <a:r>
              <a:rPr lang="en-US" sz="2600" i="0" u="none" strike="noStrike" cap="none" dirty="0">
                <a:solidFill>
                  <a:schemeClr val="tx1"/>
                </a:solidFill>
                <a:latin typeface="Consolas" panose="020B0609020204030204" pitchFamily="49" charset="0"/>
                <a:ea typeface="Courier"/>
                <a:cs typeface="Courier"/>
                <a:sym typeface="Courier New"/>
              </a:rPr>
              <a:t>‘</a:t>
            </a:r>
            <a:r>
              <a:rPr lang="en-US" sz="2600" dirty="0">
                <a:solidFill>
                  <a:schemeClr val="tx1"/>
                </a:solidFill>
                <a:latin typeface="Consolas" panose="020B0609020204030204" pitchFamily="49" charset="0"/>
                <a:ea typeface="Courier"/>
                <a:cs typeface="Courier"/>
                <a:sym typeface="Courier New"/>
              </a:rPr>
              <a:t>I bought tomato)</a:t>
            </a:r>
          </a:p>
          <a:p>
            <a:pPr lvl="0">
              <a:buClr>
                <a:schemeClr val="lt1"/>
              </a:buClr>
              <a:buSzPct val="25000"/>
            </a:pPr>
            <a:r>
              <a:rPr lang="en-US" sz="2600" i="0" u="none" strike="noStrike" cap="none" dirty="0">
                <a:solidFill>
                  <a:schemeClr val="tx1"/>
                </a:solidFill>
                <a:latin typeface="Consolas" panose="020B0609020204030204" pitchFamily="49" charset="0"/>
                <a:ea typeface="Courier"/>
                <a:cs typeface="Courier"/>
                <a:sym typeface="Courier New"/>
              </a:rPr>
              <a:t>	</a:t>
            </a:r>
            <a:r>
              <a:rPr lang="en-US" sz="2600" i="0" u="none" strike="noStrike" cap="none" dirty="0" err="1">
                <a:solidFill>
                  <a:schemeClr val="tx1"/>
                </a:solidFill>
                <a:latin typeface="Consolas" panose="020B0609020204030204" pitchFamily="49" charset="0"/>
                <a:ea typeface="Courier"/>
                <a:cs typeface="Courier"/>
                <a:sym typeface="Courier New"/>
              </a:rPr>
              <a:t>elif</a:t>
            </a:r>
            <a:r>
              <a:rPr lang="en-US" sz="2600" i="0" u="none" strike="noStrike" cap="none" dirty="0">
                <a:solidFill>
                  <a:schemeClr val="tx1"/>
                </a:solidFill>
                <a:latin typeface="Consolas" panose="020B0609020204030204" pitchFamily="49" charset="0"/>
                <a:ea typeface="Courier"/>
                <a:cs typeface="Courier"/>
                <a:sym typeface="Courier New"/>
              </a:rPr>
              <a:t> </a:t>
            </a:r>
            <a:r>
              <a:rPr lang="en-US" sz="2600" dirty="0">
                <a:solidFill>
                  <a:schemeClr val="tx1"/>
                </a:solidFill>
                <a:latin typeface="Consolas" panose="020B0609020204030204" pitchFamily="49" charset="0"/>
                <a:ea typeface="Courier"/>
                <a:cs typeface="Courier"/>
                <a:sym typeface="Courier New"/>
              </a:rPr>
              <a:t>vegetable == ‘orange’:</a:t>
            </a:r>
          </a:p>
          <a:p>
            <a:pPr lvl="0">
              <a:buClr>
                <a:schemeClr val="lt1"/>
              </a:buClr>
              <a:buSzPct val="25000"/>
            </a:pPr>
            <a:r>
              <a:rPr lang="en-US" sz="2600" dirty="0">
                <a:solidFill>
                  <a:schemeClr val="tx1"/>
                </a:solidFill>
                <a:latin typeface="Consolas" panose="020B0609020204030204" pitchFamily="49" charset="0"/>
                <a:ea typeface="Courier"/>
                <a:cs typeface="Courier"/>
                <a:sym typeface="Courier New"/>
              </a:rPr>
              <a:t>          </a:t>
            </a:r>
            <a:r>
              <a:rPr lang="en-US" sz="2600" dirty="0">
                <a:solidFill>
                  <a:srgbClr val="006666"/>
                </a:solidFill>
                <a:latin typeface="Consolas" panose="020B0609020204030204" pitchFamily="49" charset="0"/>
                <a:cs typeface="Courier New" panose="02070309020205020404" pitchFamily="49" charset="0"/>
                <a:sym typeface="Courier New"/>
              </a:rPr>
              <a:t>print</a:t>
            </a:r>
            <a:r>
              <a:rPr lang="en-US" sz="2600" dirty="0">
                <a:solidFill>
                  <a:schemeClr val="tx1"/>
                </a:solidFill>
                <a:latin typeface="Consolas" panose="020B0609020204030204" pitchFamily="49" charset="0"/>
                <a:ea typeface="Courier"/>
                <a:cs typeface="Courier"/>
                <a:sym typeface="Courier New"/>
              </a:rPr>
              <a:t>(‘I bought orange’)</a:t>
            </a:r>
          </a:p>
          <a:p>
            <a:pPr marL="0" marR="0" lvl="0" indent="0" algn="l" rtl="0">
              <a:lnSpc>
                <a:spcPct val="100000"/>
              </a:lnSpc>
              <a:spcBef>
                <a:spcPts val="0"/>
              </a:spcBef>
              <a:spcAft>
                <a:spcPts val="0"/>
              </a:spcAft>
              <a:buClr>
                <a:schemeClr val="lt1"/>
              </a:buClr>
              <a:buSzPct val="25000"/>
              <a:buFont typeface="Cabin"/>
              <a:buNone/>
            </a:pPr>
            <a:r>
              <a:rPr lang="en-US" sz="2600" i="0" u="none" strike="noStrike" cap="none" dirty="0">
                <a:solidFill>
                  <a:schemeClr val="tx1"/>
                </a:solidFill>
                <a:latin typeface="Consolas" panose="020B0609020204030204" pitchFamily="49" charset="0"/>
                <a:ea typeface="Courier"/>
                <a:cs typeface="Courier"/>
                <a:sym typeface="Courier New"/>
              </a:rPr>
              <a:t>     else:</a:t>
            </a:r>
          </a:p>
          <a:p>
            <a:pPr lvl="0">
              <a:buClr>
                <a:schemeClr val="lt1"/>
              </a:buClr>
              <a:buSzPct val="25000"/>
            </a:pPr>
            <a:r>
              <a:rPr lang="en-US" sz="2600" dirty="0">
                <a:solidFill>
                  <a:schemeClr val="tx1"/>
                </a:solidFill>
                <a:latin typeface="Consolas" panose="020B0609020204030204" pitchFamily="49" charset="0"/>
                <a:ea typeface="Courier"/>
                <a:cs typeface="Courier"/>
                <a:sym typeface="Courier New"/>
              </a:rPr>
              <a:t>  </a:t>
            </a:r>
            <a:r>
              <a:rPr lang="en-US" sz="2600" i="0" u="none" strike="noStrike" cap="none" dirty="0">
                <a:solidFill>
                  <a:schemeClr val="tx1"/>
                </a:solidFill>
                <a:latin typeface="Consolas" panose="020B0609020204030204" pitchFamily="49" charset="0"/>
                <a:ea typeface="Courier"/>
                <a:cs typeface="Courier"/>
                <a:sym typeface="Courier New"/>
              </a:rPr>
              <a:t>        </a:t>
            </a:r>
            <a:r>
              <a:rPr lang="en-US" sz="2600" dirty="0">
                <a:solidFill>
                  <a:srgbClr val="006666"/>
                </a:solidFill>
                <a:latin typeface="Consolas" panose="020B0609020204030204" pitchFamily="49" charset="0"/>
                <a:cs typeface="Courier New" panose="02070309020205020404" pitchFamily="49" charset="0"/>
                <a:sym typeface="Courier New"/>
              </a:rPr>
              <a:t>print</a:t>
            </a:r>
            <a:r>
              <a:rPr lang="en-US" sz="2600" dirty="0">
                <a:solidFill>
                  <a:schemeClr val="tx1"/>
                </a:solidFill>
                <a:latin typeface="Consolas" panose="020B0609020204030204" pitchFamily="49" charset="0"/>
                <a:ea typeface="Courier"/>
                <a:cs typeface="Courier"/>
                <a:sym typeface="Courier New"/>
              </a:rPr>
              <a:t>(‘I bought other vegetable’)</a:t>
            </a:r>
          </a:p>
          <a:p>
            <a:pPr marL="0" marR="0" lvl="0" indent="0" algn="l" rtl="0">
              <a:lnSpc>
                <a:spcPct val="100000"/>
              </a:lnSpc>
              <a:spcBef>
                <a:spcPts val="0"/>
              </a:spcBef>
              <a:spcAft>
                <a:spcPts val="0"/>
              </a:spcAft>
              <a:buClr>
                <a:schemeClr val="lt1"/>
              </a:buClr>
              <a:buSzPct val="25000"/>
              <a:buFont typeface="Cabin"/>
              <a:buNone/>
            </a:pPr>
            <a:r>
              <a:rPr lang="en-US" sz="2600" i="0" u="none" strike="noStrike" cap="none" dirty="0">
                <a:solidFill>
                  <a:schemeClr val="tx1"/>
                </a:solidFill>
                <a:latin typeface="Consolas" panose="020B0609020204030204" pitchFamily="49" charset="0"/>
                <a:ea typeface="Courier"/>
                <a:cs typeface="Courier"/>
                <a:sym typeface="Courier New"/>
              </a:rPr>
              <a:t> </a:t>
            </a:r>
          </a:p>
          <a:p>
            <a:pPr marL="0" marR="0" lvl="0" indent="0" algn="l" rtl="0">
              <a:lnSpc>
                <a:spcPct val="100000"/>
              </a:lnSpc>
              <a:spcBef>
                <a:spcPts val="0"/>
              </a:spcBef>
              <a:spcAft>
                <a:spcPts val="0"/>
              </a:spcAft>
              <a:buClr>
                <a:schemeClr val="lt1"/>
              </a:buClr>
              <a:buSzPct val="25000"/>
              <a:buFont typeface="Cabin"/>
              <a:buNone/>
            </a:pPr>
            <a:r>
              <a:rPr lang="en-US" sz="2600" i="0" u="none" strike="noStrike" cap="none" dirty="0">
                <a:solidFill>
                  <a:schemeClr val="tx1"/>
                </a:solidFill>
                <a:latin typeface="Consolas" panose="020B0609020204030204" pitchFamily="49" charset="0"/>
                <a:ea typeface="Courier"/>
                <a:cs typeface="Courier"/>
                <a:sym typeface="Courier New"/>
              </a:rPr>
              <a:t>food</a:t>
            </a:r>
            <a:r>
              <a:rPr lang="en-US" sz="2600" i="0" u="none" strike="noStrike" cap="none" dirty="0">
                <a:solidFill>
                  <a:schemeClr val="tx1"/>
                </a:solidFill>
                <a:highlight>
                  <a:srgbClr val="FFFF00"/>
                </a:highlight>
                <a:latin typeface="Consolas" panose="020B0609020204030204" pitchFamily="49" charset="0"/>
                <a:ea typeface="Courier"/>
                <a:cs typeface="Courier"/>
                <a:sym typeface="Courier New"/>
              </a:rPr>
              <a:t>(‘tomato’)</a:t>
            </a:r>
          </a:p>
          <a:p>
            <a:pPr marL="0" marR="0" lvl="0" indent="0" algn="l" rtl="0">
              <a:lnSpc>
                <a:spcPct val="100000"/>
              </a:lnSpc>
              <a:spcBef>
                <a:spcPts val="0"/>
              </a:spcBef>
              <a:spcAft>
                <a:spcPts val="0"/>
              </a:spcAft>
              <a:buClr>
                <a:schemeClr val="lt1"/>
              </a:buClr>
              <a:buSzPct val="25000"/>
              <a:buFont typeface="Cabin"/>
              <a:buNone/>
            </a:pPr>
            <a:endParaRPr lang="en-US" sz="2600" i="0" u="none" strike="noStrike" cap="none" dirty="0">
              <a:solidFill>
                <a:schemeClr val="tx1"/>
              </a:solidFill>
              <a:latin typeface="Consolas" panose="020B0609020204030204" pitchFamily="49" charset="0"/>
              <a:ea typeface="Courier"/>
              <a:cs typeface="Courier"/>
              <a:sym typeface="Courier New"/>
            </a:endParaRPr>
          </a:p>
          <a:p>
            <a:pPr marL="0" marR="0" lvl="0" indent="0" algn="l" rtl="0">
              <a:lnSpc>
                <a:spcPct val="100000"/>
              </a:lnSpc>
              <a:spcBef>
                <a:spcPts val="0"/>
              </a:spcBef>
              <a:spcAft>
                <a:spcPts val="0"/>
              </a:spcAft>
              <a:buClr>
                <a:schemeClr val="lt1"/>
              </a:buClr>
              <a:buSzPct val="25000"/>
              <a:buFont typeface="Cabin"/>
              <a:buNone/>
            </a:pPr>
            <a:r>
              <a:rPr lang="en-US" sz="2600" dirty="0">
                <a:solidFill>
                  <a:schemeClr val="tx1"/>
                </a:solidFill>
                <a:latin typeface="Consolas" panose="020B0609020204030204" pitchFamily="49" charset="0"/>
                <a:ea typeface="Courier"/>
                <a:cs typeface="Courier"/>
                <a:sym typeface="Courier New"/>
              </a:rPr>
              <a:t>I bought tomato</a:t>
            </a:r>
            <a:endParaRPr lang="en-US" sz="2600" i="0" u="none" strike="noStrike" cap="none" dirty="0">
              <a:solidFill>
                <a:schemeClr val="tx1"/>
              </a:solidFill>
              <a:latin typeface="Consolas" panose="020B0609020204030204" pitchFamily="49" charset="0"/>
              <a:ea typeface="Courier"/>
              <a:cs typeface="Courier"/>
              <a:sym typeface="Courier New"/>
            </a:endParaRPr>
          </a:p>
        </p:txBody>
      </p:sp>
    </p:spTree>
    <p:extLst>
      <p:ext uri="{BB962C8B-B14F-4D97-AF65-F5344CB8AC3E}">
        <p14:creationId xmlns:p14="http://schemas.microsoft.com/office/powerpoint/2010/main" val="9531777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17" name="Shape 345">
            <a:extLst>
              <a:ext uri="{FF2B5EF4-FFF2-40B4-BE49-F238E27FC236}">
                <a16:creationId xmlns:a16="http://schemas.microsoft.com/office/drawing/2014/main" id="{82CF3630-7E20-401A-9D62-70F37D10511B}"/>
              </a:ext>
            </a:extLst>
          </p:cNvPr>
          <p:cNvSpPr txBox="1">
            <a:spLocks noGrp="1"/>
          </p:cNvSpPr>
          <p:nvPr>
            <p:ph type="title"/>
          </p:nvPr>
        </p:nvSpPr>
        <p:spPr>
          <a:xfrm>
            <a:off x="1155700" y="803564"/>
            <a:ext cx="13932000" cy="1736336"/>
          </a:xfrm>
          <a:prstGeom prst="rect">
            <a:avLst/>
          </a:prstGeom>
          <a:noFill/>
          <a:ln>
            <a:noFill/>
          </a:ln>
        </p:spPr>
        <p:txBody>
          <a:bodyPr lIns="38100" tIns="38100" rIns="38100" bIns="38100" anchor="ctr" anchorCtr="0">
            <a:noAutofit/>
          </a:bodyPr>
          <a:lstStyle/>
          <a:p>
            <a:pPr marL="0" marR="0" lvl="0" indent="0" algn="ctr" rtl="0">
              <a:lnSpc>
                <a:spcPct val="100000"/>
              </a:lnSpc>
              <a:spcBef>
                <a:spcPts val="0"/>
              </a:spcBef>
              <a:spcAft>
                <a:spcPts val="0"/>
              </a:spcAft>
              <a:buClr>
                <a:srgbClr val="FF7F00"/>
              </a:buClr>
              <a:buSzPct val="25000"/>
              <a:buFont typeface="Cabin"/>
              <a:buNone/>
            </a:pPr>
            <a:r>
              <a:rPr lang="en-US" sz="4425" dirty="0">
                <a:solidFill>
                  <a:schemeClr val="tx2">
                    <a:lumMod val="75000"/>
                  </a:schemeClr>
                </a:solidFill>
                <a:latin typeface="Arial"/>
                <a:cs typeface="Arial"/>
                <a:sym typeface="Cabin"/>
              </a:rPr>
              <a:t>Return</a:t>
            </a:r>
            <a:r>
              <a:rPr lang="en-US" sz="7600" u="none" strike="noStrike" cap="none" dirty="0">
                <a:latin typeface="Arial" charset="0"/>
                <a:ea typeface="Arial" charset="0"/>
                <a:cs typeface="Arial" charset="0"/>
                <a:sym typeface="Cabin"/>
              </a:rPr>
              <a:t> </a:t>
            </a:r>
            <a:r>
              <a:rPr lang="en-US" sz="4425" dirty="0">
                <a:solidFill>
                  <a:schemeClr val="tx2">
                    <a:lumMod val="75000"/>
                  </a:schemeClr>
                </a:solidFill>
                <a:latin typeface="Arial"/>
                <a:cs typeface="Arial"/>
                <a:sym typeface="Cabin"/>
              </a:rPr>
              <a:t>Values</a:t>
            </a:r>
          </a:p>
        </p:txBody>
      </p:sp>
      <p:sp>
        <p:nvSpPr>
          <p:cNvPr id="23" name="Shape 346">
            <a:extLst>
              <a:ext uri="{FF2B5EF4-FFF2-40B4-BE49-F238E27FC236}">
                <a16:creationId xmlns:a16="http://schemas.microsoft.com/office/drawing/2014/main" id="{105DFA1D-A943-4BF6-9258-C1D44A17EEF9}"/>
              </a:ext>
            </a:extLst>
          </p:cNvPr>
          <p:cNvSpPr txBox="1">
            <a:spLocks noGrp="1"/>
          </p:cNvSpPr>
          <p:nvPr>
            <p:ph type="body" idx="1"/>
          </p:nvPr>
        </p:nvSpPr>
        <p:spPr>
          <a:xfrm>
            <a:off x="1155700" y="2603501"/>
            <a:ext cx="13932000" cy="2254250"/>
          </a:xfrm>
          <a:prstGeom prst="rect">
            <a:avLst/>
          </a:prstGeom>
          <a:noFill/>
          <a:ln>
            <a:noFill/>
          </a:ln>
        </p:spPr>
        <p:txBody>
          <a:bodyPr lIns="38100" tIns="38100" rIns="38100" bIns="38100" anchor="ctr" anchorCtr="0">
            <a:noAutofit/>
          </a:bodyPr>
          <a:lstStyle/>
          <a:p>
            <a:pPr marL="0" marR="0" lvl="0" indent="0" algn="l" rtl="0">
              <a:lnSpc>
                <a:spcPct val="100000"/>
              </a:lnSpc>
              <a:spcBef>
                <a:spcPts val="0"/>
              </a:spcBef>
              <a:spcAft>
                <a:spcPts val="0"/>
              </a:spcAft>
              <a:buNone/>
            </a:pPr>
            <a:r>
              <a:rPr lang="en-US" sz="3600" i="0" dirty="0">
                <a:solidFill>
                  <a:schemeClr val="tx1"/>
                </a:solidFill>
                <a:latin typeface="Arial" charset="0"/>
                <a:cs typeface="Arial" charset="0"/>
                <a:sym typeface="Cabin"/>
              </a:rPr>
              <a:t>Often a function will take its arguments, do some computation, and return a value to be used as the value of the function call in the calling expression.  The </a:t>
            </a:r>
            <a:r>
              <a:rPr lang="en-US" sz="3600" i="0" dirty="0">
                <a:solidFill>
                  <a:schemeClr val="tx1"/>
                </a:solidFill>
                <a:highlight>
                  <a:srgbClr val="FFFF00"/>
                </a:highlight>
                <a:latin typeface="Arial" charset="0"/>
                <a:cs typeface="Arial" charset="0"/>
                <a:sym typeface="Cabin"/>
              </a:rPr>
              <a:t>return </a:t>
            </a:r>
            <a:r>
              <a:rPr lang="en-US" sz="3600" i="0" dirty="0">
                <a:solidFill>
                  <a:schemeClr val="tx1"/>
                </a:solidFill>
                <a:latin typeface="Arial" charset="0"/>
                <a:cs typeface="Arial" charset="0"/>
                <a:sym typeface="Cabin"/>
              </a:rPr>
              <a:t>keyword is used for this</a:t>
            </a:r>
            <a:r>
              <a:rPr lang="en-US" sz="3600" u="none" strike="noStrike" cap="none" dirty="0">
                <a:solidFill>
                  <a:schemeClr val="tx1"/>
                </a:solidFill>
                <a:latin typeface="Arial" charset="0"/>
                <a:ea typeface="Arial" charset="0"/>
                <a:cs typeface="Arial" charset="0"/>
                <a:sym typeface="Cabin"/>
              </a:rPr>
              <a:t>.</a:t>
            </a:r>
          </a:p>
        </p:txBody>
      </p:sp>
      <p:sp>
        <p:nvSpPr>
          <p:cNvPr id="6" name="Retângulo 5">
            <a:extLst>
              <a:ext uri="{FF2B5EF4-FFF2-40B4-BE49-F238E27FC236}">
                <a16:creationId xmlns:a16="http://schemas.microsoft.com/office/drawing/2014/main" id="{A3A6A280-D2AA-4EC2-BCF8-6494AD8C6D70}"/>
              </a:ext>
            </a:extLst>
          </p:cNvPr>
          <p:cNvSpPr/>
          <p:nvPr/>
        </p:nvSpPr>
        <p:spPr>
          <a:xfrm>
            <a:off x="2564075" y="5370512"/>
            <a:ext cx="7495782" cy="2832000"/>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6" name="Shape 348">
            <a:extLst>
              <a:ext uri="{FF2B5EF4-FFF2-40B4-BE49-F238E27FC236}">
                <a16:creationId xmlns:a16="http://schemas.microsoft.com/office/drawing/2014/main" id="{72BB6AD9-3428-4387-985A-EC31325758BD}"/>
              </a:ext>
            </a:extLst>
          </p:cNvPr>
          <p:cNvSpPr txBox="1"/>
          <p:nvPr/>
        </p:nvSpPr>
        <p:spPr>
          <a:xfrm>
            <a:off x="10894613" y="5947162"/>
            <a:ext cx="4000500" cy="1193699"/>
          </a:xfrm>
          <a:prstGeom prst="rect">
            <a:avLst/>
          </a:prstGeom>
          <a:noFill/>
          <a:ln>
            <a:noFill/>
          </a:ln>
        </p:spPr>
        <p:txBody>
          <a:bodyPr lIns="0" tIns="0" rIns="0" bIns="0" anchor="ctr" anchorCtr="0">
            <a:noAutofit/>
          </a:bodyPr>
          <a:lstStyle/>
          <a:p>
            <a:pPr marL="0" marR="0" lvl="0" indent="0" algn="l" rtl="0">
              <a:lnSpc>
                <a:spcPct val="100000"/>
              </a:lnSpc>
              <a:spcBef>
                <a:spcPts val="0"/>
              </a:spcBef>
              <a:spcAft>
                <a:spcPts val="0"/>
              </a:spcAft>
              <a:buClr>
                <a:srgbClr val="00FF00"/>
              </a:buClr>
              <a:buSzPct val="25000"/>
              <a:buFont typeface="Courier New"/>
              <a:buNone/>
            </a:pPr>
            <a:r>
              <a:rPr lang="en-US" sz="3600" i="0" u="none" strike="noStrike" cap="none" dirty="0">
                <a:solidFill>
                  <a:schemeClr val="tx1"/>
                </a:solidFill>
                <a:latin typeface="Consolas" panose="020B0609020204030204" pitchFamily="49" charset="0"/>
                <a:ea typeface="Courier"/>
                <a:cs typeface="Courier"/>
                <a:sym typeface="Courier New"/>
              </a:rPr>
              <a:t>Hello Rodrigo</a:t>
            </a:r>
          </a:p>
          <a:p>
            <a:pPr marL="0" marR="0" lvl="0" indent="0" algn="l" rtl="0">
              <a:lnSpc>
                <a:spcPct val="100000"/>
              </a:lnSpc>
              <a:spcBef>
                <a:spcPts val="0"/>
              </a:spcBef>
              <a:spcAft>
                <a:spcPts val="0"/>
              </a:spcAft>
              <a:buClr>
                <a:srgbClr val="00FF00"/>
              </a:buClr>
              <a:buSzPct val="25000"/>
              <a:buFont typeface="Courier New"/>
              <a:buNone/>
            </a:pPr>
            <a:r>
              <a:rPr lang="en-US" sz="3600" i="0" u="none" strike="noStrike" cap="none" dirty="0">
                <a:solidFill>
                  <a:schemeClr val="tx1"/>
                </a:solidFill>
                <a:latin typeface="Consolas" panose="020B0609020204030204" pitchFamily="49" charset="0"/>
                <a:ea typeface="Courier"/>
                <a:cs typeface="Courier"/>
                <a:sym typeface="Courier New"/>
              </a:rPr>
              <a:t>Hello João</a:t>
            </a:r>
          </a:p>
        </p:txBody>
      </p:sp>
      <p:sp>
        <p:nvSpPr>
          <p:cNvPr id="25" name="Shape 347">
            <a:extLst>
              <a:ext uri="{FF2B5EF4-FFF2-40B4-BE49-F238E27FC236}">
                <a16:creationId xmlns:a16="http://schemas.microsoft.com/office/drawing/2014/main" id="{96B68B06-03CA-4F74-A383-9B84DDE1F1F5}"/>
              </a:ext>
            </a:extLst>
          </p:cNvPr>
          <p:cNvSpPr txBox="1"/>
          <p:nvPr/>
        </p:nvSpPr>
        <p:spPr>
          <a:xfrm>
            <a:off x="2911989" y="5370512"/>
            <a:ext cx="6832088" cy="2832000"/>
          </a:xfrm>
          <a:prstGeom prst="rect">
            <a:avLst/>
          </a:prstGeom>
          <a:noFill/>
          <a:ln>
            <a:noFill/>
          </a:ln>
        </p:spPr>
        <p:txBody>
          <a:bodyPr lIns="0" tIns="0" rIns="0" bIns="0" anchor="ctr" anchorCtr="0">
            <a:noAutofit/>
          </a:bodyPr>
          <a:lstStyle/>
          <a:p>
            <a:pPr marL="0" marR="0" lvl="0" indent="0" algn="l" rtl="0">
              <a:lnSpc>
                <a:spcPct val="100000"/>
              </a:lnSpc>
              <a:spcBef>
                <a:spcPts val="0"/>
              </a:spcBef>
              <a:spcAft>
                <a:spcPts val="0"/>
              </a:spcAft>
              <a:buClr>
                <a:srgbClr val="FFFF00"/>
              </a:buClr>
              <a:buSzPct val="25000"/>
              <a:buFont typeface="Courier New"/>
              <a:buNone/>
            </a:pPr>
            <a:r>
              <a:rPr lang="en-US" sz="3000" dirty="0">
                <a:solidFill>
                  <a:srgbClr val="006666"/>
                </a:solidFill>
                <a:latin typeface="Consolas" panose="020B0609020204030204" pitchFamily="49" charset="0"/>
                <a:cs typeface="Courier New" panose="02070309020205020404" pitchFamily="49" charset="0"/>
                <a:sym typeface="Courier New"/>
              </a:rPr>
              <a:t>def</a:t>
            </a:r>
            <a:r>
              <a:rPr lang="en-US" sz="3200" i="0" strike="noStrike" cap="none" dirty="0">
                <a:solidFill>
                  <a:schemeClr val="tx1"/>
                </a:solidFill>
                <a:latin typeface="Consolas" panose="020B0609020204030204" pitchFamily="49" charset="0"/>
                <a:ea typeface="Courier"/>
                <a:cs typeface="Courier"/>
                <a:sym typeface="Courier New"/>
              </a:rPr>
              <a:t> greet():</a:t>
            </a:r>
          </a:p>
          <a:p>
            <a:pPr marL="0" marR="0" lvl="0" indent="0" algn="l" rtl="0">
              <a:lnSpc>
                <a:spcPct val="100000"/>
              </a:lnSpc>
              <a:spcBef>
                <a:spcPts val="0"/>
              </a:spcBef>
              <a:spcAft>
                <a:spcPts val="0"/>
              </a:spcAft>
              <a:buClr>
                <a:srgbClr val="FFFF00"/>
              </a:buClr>
              <a:buSzPct val="25000"/>
              <a:buFont typeface="Courier New"/>
              <a:buNone/>
            </a:pPr>
            <a:r>
              <a:rPr lang="en-US" sz="3200" i="0" strike="noStrike" cap="none" dirty="0">
                <a:solidFill>
                  <a:schemeClr val="tx1"/>
                </a:solidFill>
                <a:latin typeface="Consolas" panose="020B0609020204030204" pitchFamily="49" charset="0"/>
                <a:ea typeface="Courier"/>
                <a:cs typeface="Courier"/>
                <a:sym typeface="Courier New"/>
              </a:rPr>
              <a:t>    return "Hello</a:t>
            </a:r>
            <a:r>
              <a:rPr lang="en-US" sz="3200" dirty="0">
                <a:solidFill>
                  <a:schemeClr val="tx1"/>
                </a:solidFill>
                <a:latin typeface="Consolas" panose="020B0609020204030204" pitchFamily="49" charset="0"/>
                <a:ea typeface="Courier"/>
                <a:cs typeface="Courier"/>
                <a:sym typeface="Courier New"/>
              </a:rPr>
              <a:t>"</a:t>
            </a:r>
          </a:p>
          <a:p>
            <a:pPr marL="0" marR="0" lvl="0" indent="0" algn="ctr" rtl="0">
              <a:lnSpc>
                <a:spcPct val="100000"/>
              </a:lnSpc>
              <a:spcBef>
                <a:spcPts val="0"/>
              </a:spcBef>
              <a:spcAft>
                <a:spcPts val="0"/>
              </a:spcAft>
              <a:buNone/>
            </a:pPr>
            <a:endParaRPr sz="3200" b="1" i="0" strike="noStrike" cap="none" dirty="0">
              <a:solidFill>
                <a:schemeClr val="tx1"/>
              </a:solidFill>
              <a:latin typeface="Consolas" panose="020B0609020204030204" pitchFamily="49" charset="0"/>
              <a:ea typeface="Courier"/>
              <a:cs typeface="Courier"/>
              <a:sym typeface="Courier New"/>
            </a:endParaRPr>
          </a:p>
          <a:p>
            <a:pPr marL="0" marR="0" lvl="0" indent="0" algn="l" rtl="0">
              <a:lnSpc>
                <a:spcPct val="100000"/>
              </a:lnSpc>
              <a:spcBef>
                <a:spcPts val="0"/>
              </a:spcBef>
              <a:spcAft>
                <a:spcPts val="0"/>
              </a:spcAft>
              <a:buClr>
                <a:srgbClr val="FFFF00"/>
              </a:buClr>
              <a:buSzPct val="25000"/>
              <a:buFont typeface="Courier New"/>
              <a:buNone/>
            </a:pPr>
            <a:r>
              <a:rPr lang="en-US" sz="3000" dirty="0">
                <a:solidFill>
                  <a:srgbClr val="006666"/>
                </a:solidFill>
                <a:latin typeface="Consolas" panose="020B0609020204030204" pitchFamily="49" charset="0"/>
                <a:cs typeface="Courier New" panose="02070309020205020404" pitchFamily="49" charset="0"/>
                <a:sym typeface="Courier New"/>
              </a:rPr>
              <a:t>print</a:t>
            </a:r>
            <a:r>
              <a:rPr lang="en-US" sz="3200" i="0" strike="noStrike" cap="none" dirty="0">
                <a:solidFill>
                  <a:schemeClr val="tx1"/>
                </a:solidFill>
                <a:latin typeface="Consolas" panose="020B0609020204030204" pitchFamily="49" charset="0"/>
                <a:ea typeface="Courier"/>
                <a:cs typeface="Courier"/>
                <a:sym typeface="Courier New"/>
              </a:rPr>
              <a:t>(greet(), “Rodrigo</a:t>
            </a:r>
            <a:r>
              <a:rPr lang="en-US" sz="3200" dirty="0">
                <a:solidFill>
                  <a:schemeClr val="tx1"/>
                </a:solidFill>
                <a:latin typeface="Consolas" panose="020B0609020204030204" pitchFamily="49" charset="0"/>
                <a:ea typeface="Courier"/>
                <a:cs typeface="Courier"/>
                <a:sym typeface="Courier New"/>
              </a:rPr>
              <a:t>")</a:t>
            </a:r>
          </a:p>
          <a:p>
            <a:pPr marL="0" marR="0" lvl="0" indent="0" algn="l" rtl="0">
              <a:lnSpc>
                <a:spcPct val="100000"/>
              </a:lnSpc>
              <a:spcBef>
                <a:spcPts val="0"/>
              </a:spcBef>
              <a:spcAft>
                <a:spcPts val="0"/>
              </a:spcAft>
              <a:buClr>
                <a:srgbClr val="FFFF00"/>
              </a:buClr>
              <a:buSzPct val="25000"/>
              <a:buFont typeface="Courier New"/>
              <a:buNone/>
            </a:pPr>
            <a:r>
              <a:rPr lang="en-US" sz="3000" dirty="0">
                <a:solidFill>
                  <a:srgbClr val="006666"/>
                </a:solidFill>
                <a:latin typeface="Consolas" panose="020B0609020204030204" pitchFamily="49" charset="0"/>
                <a:cs typeface="Courier New" panose="02070309020205020404" pitchFamily="49" charset="0"/>
                <a:sym typeface="Courier New"/>
              </a:rPr>
              <a:t>print</a:t>
            </a:r>
            <a:r>
              <a:rPr lang="en-US" sz="3200" i="0" strike="noStrike" cap="none" dirty="0">
                <a:solidFill>
                  <a:schemeClr val="tx1"/>
                </a:solidFill>
                <a:latin typeface="Consolas" panose="020B0609020204030204" pitchFamily="49" charset="0"/>
                <a:ea typeface="Courier"/>
                <a:cs typeface="Courier"/>
                <a:sym typeface="Courier New"/>
              </a:rPr>
              <a:t>(greet(), “João")</a:t>
            </a:r>
          </a:p>
        </p:txBody>
      </p:sp>
    </p:spTree>
    <p:extLst>
      <p:ext uri="{BB962C8B-B14F-4D97-AF65-F5344CB8AC3E}">
        <p14:creationId xmlns:p14="http://schemas.microsoft.com/office/powerpoint/2010/main" val="21920784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17" name="Shape 360">
            <a:extLst>
              <a:ext uri="{FF2B5EF4-FFF2-40B4-BE49-F238E27FC236}">
                <a16:creationId xmlns:a16="http://schemas.microsoft.com/office/drawing/2014/main" id="{12B0C506-743D-4C0D-A51E-E01B75566938}"/>
              </a:ext>
            </a:extLst>
          </p:cNvPr>
          <p:cNvSpPr txBox="1">
            <a:spLocks/>
          </p:cNvSpPr>
          <p:nvPr/>
        </p:nvSpPr>
        <p:spPr>
          <a:xfrm>
            <a:off x="0" y="803275"/>
            <a:ext cx="13931900" cy="1736725"/>
          </a:xfrm>
          <a:prstGeom prst="rect">
            <a:avLst/>
          </a:prstGeom>
          <a:noFill/>
          <a:ln>
            <a:noFill/>
          </a:ln>
        </p:spPr>
        <p:txBody>
          <a:bodyPr vert="horz" lIns="38100" tIns="38100" rIns="38100" bIns="381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buClr>
                <a:srgbClr val="FF7F00"/>
              </a:buClr>
              <a:buSzPct val="25000"/>
              <a:buFont typeface="Cabin"/>
              <a:buNone/>
            </a:pPr>
            <a:r>
              <a:rPr lang="en-US" sz="4425" dirty="0">
                <a:solidFill>
                  <a:schemeClr val="tx2">
                    <a:lumMod val="75000"/>
                  </a:schemeClr>
                </a:solidFill>
                <a:latin typeface="Arial"/>
                <a:cs typeface="Arial"/>
                <a:sym typeface="Cabin"/>
              </a:rPr>
              <a:t>Arguments,</a:t>
            </a:r>
            <a:r>
              <a:rPr lang="en-US" sz="7100" dirty="0">
                <a:latin typeface="Arial" charset="0"/>
                <a:ea typeface="Arial" charset="0"/>
                <a:cs typeface="Arial" charset="0"/>
                <a:sym typeface="Cabin"/>
              </a:rPr>
              <a:t> </a:t>
            </a:r>
            <a:r>
              <a:rPr lang="en-US" sz="4425" dirty="0">
                <a:solidFill>
                  <a:schemeClr val="tx2">
                    <a:lumMod val="75000"/>
                  </a:schemeClr>
                </a:solidFill>
                <a:latin typeface="Arial"/>
                <a:cs typeface="Arial"/>
                <a:sym typeface="Cabin"/>
              </a:rPr>
              <a:t>Parameters, and</a:t>
            </a:r>
            <a:r>
              <a:rPr lang="en-US" sz="7100" dirty="0">
                <a:latin typeface="Arial" charset="0"/>
                <a:ea typeface="Arial" charset="0"/>
                <a:cs typeface="Arial" charset="0"/>
                <a:sym typeface="Cabin"/>
              </a:rPr>
              <a:t> </a:t>
            </a:r>
            <a:r>
              <a:rPr lang="en-US" sz="4425" dirty="0">
                <a:solidFill>
                  <a:schemeClr val="tx2">
                    <a:lumMod val="75000"/>
                  </a:schemeClr>
                </a:solidFill>
                <a:latin typeface="Arial"/>
                <a:cs typeface="Arial"/>
                <a:sym typeface="Cabin"/>
              </a:rPr>
              <a:t>Results</a:t>
            </a:r>
          </a:p>
        </p:txBody>
      </p:sp>
      <p:sp>
        <p:nvSpPr>
          <p:cNvPr id="23" name="Shape 361">
            <a:extLst>
              <a:ext uri="{FF2B5EF4-FFF2-40B4-BE49-F238E27FC236}">
                <a16:creationId xmlns:a16="http://schemas.microsoft.com/office/drawing/2014/main" id="{B32A72A6-7423-4DC8-8B2F-AF3D470F3327}"/>
              </a:ext>
            </a:extLst>
          </p:cNvPr>
          <p:cNvSpPr txBox="1"/>
          <p:nvPr/>
        </p:nvSpPr>
        <p:spPr>
          <a:xfrm>
            <a:off x="1155699" y="2908300"/>
            <a:ext cx="8226295" cy="1663800"/>
          </a:xfrm>
          <a:prstGeom prst="rect">
            <a:avLst/>
          </a:prstGeom>
          <a:noFill/>
          <a:ln>
            <a:noFill/>
          </a:ln>
        </p:spPr>
        <p:txBody>
          <a:bodyPr lIns="0" tIns="0" rIns="0" bIns="0" anchor="ctr" anchorCtr="0">
            <a:noAutofit/>
          </a:bodyPr>
          <a:lstStyle/>
          <a:p>
            <a:pPr marL="0" marR="0" lvl="0" indent="0" algn="l" rtl="0">
              <a:lnSpc>
                <a:spcPct val="100000"/>
              </a:lnSpc>
              <a:spcBef>
                <a:spcPts val="0"/>
              </a:spcBef>
              <a:spcAft>
                <a:spcPts val="0"/>
              </a:spcAft>
              <a:buClr>
                <a:schemeClr val="lt1"/>
              </a:buClr>
              <a:buSzPct val="25000"/>
              <a:buFont typeface="Cabin"/>
              <a:buNone/>
            </a:pPr>
            <a:r>
              <a:rPr lang="en-US" sz="3000" i="0" u="none" strike="noStrike" cap="none" dirty="0">
                <a:solidFill>
                  <a:schemeClr val="tx1"/>
                </a:solidFill>
                <a:latin typeface="Consolas" panose="020B0609020204030204" pitchFamily="49" charset="0"/>
                <a:ea typeface="Courier"/>
                <a:cs typeface="Courier"/>
                <a:sym typeface="Courier New"/>
              </a:rPr>
              <a:t>result = </a:t>
            </a:r>
            <a:r>
              <a:rPr lang="en-US" sz="3000" i="0" u="none" strike="noStrike" cap="none" dirty="0" err="1">
                <a:solidFill>
                  <a:schemeClr val="tx1"/>
                </a:solidFill>
                <a:latin typeface="Consolas" panose="020B0609020204030204" pitchFamily="49" charset="0"/>
                <a:ea typeface="Courier"/>
                <a:cs typeface="Courier"/>
                <a:sym typeface="Courier New"/>
              </a:rPr>
              <a:t>my_func</a:t>
            </a:r>
            <a:r>
              <a:rPr lang="en-US" sz="3000" i="0" u="none" strike="noStrike" cap="none" dirty="0">
                <a:solidFill>
                  <a:schemeClr val="tx1"/>
                </a:solidFill>
                <a:latin typeface="Consolas" panose="020B0609020204030204" pitchFamily="49" charset="0"/>
                <a:ea typeface="Courier"/>
                <a:cs typeface="Courier"/>
                <a:sym typeface="Courier New"/>
              </a:rPr>
              <a:t>('Hello world')</a:t>
            </a:r>
          </a:p>
          <a:p>
            <a:pPr marL="0" marR="0" lvl="0" indent="0" algn="l" rtl="0">
              <a:lnSpc>
                <a:spcPct val="100000"/>
              </a:lnSpc>
              <a:spcBef>
                <a:spcPts val="0"/>
              </a:spcBef>
              <a:spcAft>
                <a:spcPts val="0"/>
              </a:spcAft>
              <a:buClr>
                <a:schemeClr val="lt1"/>
              </a:buClr>
              <a:buSzPct val="25000"/>
              <a:buFont typeface="Cabin"/>
              <a:buNone/>
            </a:pPr>
            <a:r>
              <a:rPr lang="en-US" sz="3000" dirty="0">
                <a:solidFill>
                  <a:srgbClr val="006666"/>
                </a:solidFill>
                <a:latin typeface="Consolas" panose="020B0609020204030204" pitchFamily="49" charset="0"/>
                <a:cs typeface="Courier New" panose="02070309020205020404" pitchFamily="49" charset="0"/>
                <a:sym typeface="Courier New"/>
              </a:rPr>
              <a:t>print</a:t>
            </a:r>
            <a:r>
              <a:rPr lang="en-US" sz="3000" dirty="0">
                <a:solidFill>
                  <a:schemeClr val="tx1"/>
                </a:solidFill>
                <a:latin typeface="Consolas" panose="020B0609020204030204" pitchFamily="49" charset="0"/>
                <a:ea typeface="Courier"/>
                <a:cs typeface="Courier"/>
                <a:sym typeface="Courier New"/>
              </a:rPr>
              <a:t>(</a:t>
            </a:r>
            <a:r>
              <a:rPr lang="en-US" sz="3000" i="0" u="none" strike="noStrike" cap="none" dirty="0">
                <a:solidFill>
                  <a:schemeClr val="tx1"/>
                </a:solidFill>
                <a:latin typeface="Consolas" panose="020B0609020204030204" pitchFamily="49" charset="0"/>
                <a:ea typeface="Courier"/>
                <a:cs typeface="Courier"/>
                <a:sym typeface="Courier New"/>
              </a:rPr>
              <a:t>result)</a:t>
            </a:r>
          </a:p>
          <a:p>
            <a:pPr marL="0" marR="0" lvl="0" indent="0" algn="l" rtl="0">
              <a:lnSpc>
                <a:spcPct val="100000"/>
              </a:lnSpc>
              <a:spcBef>
                <a:spcPts val="0"/>
              </a:spcBef>
              <a:spcAft>
                <a:spcPts val="0"/>
              </a:spcAft>
              <a:buClr>
                <a:schemeClr val="lt1"/>
              </a:buClr>
              <a:buSzPct val="25000"/>
              <a:buFont typeface="Cabin"/>
              <a:buNone/>
            </a:pPr>
            <a:r>
              <a:rPr lang="en-US" sz="3000" i="0" u="none" strike="noStrike" cap="none" dirty="0">
                <a:solidFill>
                  <a:schemeClr val="tx1"/>
                </a:solidFill>
                <a:latin typeface="Consolas" panose="020B0609020204030204" pitchFamily="49" charset="0"/>
                <a:ea typeface="Courier"/>
                <a:cs typeface="Courier"/>
                <a:sym typeface="Courier New"/>
              </a:rPr>
              <a:t>w</a:t>
            </a:r>
          </a:p>
        </p:txBody>
      </p:sp>
      <p:sp>
        <p:nvSpPr>
          <p:cNvPr id="25" name="Shape 362">
            <a:extLst>
              <a:ext uri="{FF2B5EF4-FFF2-40B4-BE49-F238E27FC236}">
                <a16:creationId xmlns:a16="http://schemas.microsoft.com/office/drawing/2014/main" id="{3A8805BD-069F-48A1-BD84-52A8C40FD1E5}"/>
              </a:ext>
            </a:extLst>
          </p:cNvPr>
          <p:cNvSpPr txBox="1"/>
          <p:nvPr/>
        </p:nvSpPr>
        <p:spPr>
          <a:xfrm>
            <a:off x="7535862" y="4746969"/>
            <a:ext cx="3369737" cy="3483300"/>
          </a:xfrm>
          <a:prstGeom prst="rect">
            <a:avLst/>
          </a:prstGeom>
          <a:noFill/>
          <a:ln w="76200" cap="flat" cmpd="sng">
            <a:solidFill>
              <a:schemeClr val="tx1">
                <a:lumMod val="95000"/>
                <a:lumOff val="5000"/>
              </a:schemeClr>
            </a:solidFill>
            <a:prstDash val="solid"/>
            <a:round/>
            <a:headEnd type="none" w="med" len="med"/>
            <a:tailEnd type="none" w="med" len="med"/>
          </a:ln>
        </p:spPr>
        <p:txBody>
          <a:bodyPr lIns="0" tIns="0" rIns="0" bIns="0" anchor="ctr" anchorCtr="0">
            <a:noAutofit/>
          </a:bodyPr>
          <a:lstStyle/>
          <a:p>
            <a:pPr marL="0" marR="0" lvl="0" indent="0" algn="l" rtl="0">
              <a:lnSpc>
                <a:spcPct val="100000"/>
              </a:lnSpc>
              <a:spcBef>
                <a:spcPts val="0"/>
              </a:spcBef>
              <a:spcAft>
                <a:spcPts val="0"/>
              </a:spcAft>
              <a:buClr>
                <a:srgbClr val="FFFF00"/>
              </a:buClr>
              <a:buSzPct val="25000"/>
              <a:buFont typeface="Cabin"/>
              <a:buNone/>
            </a:pPr>
            <a:r>
              <a:rPr lang="en-US" sz="2400" b="1" dirty="0">
                <a:solidFill>
                  <a:schemeClr val="tx1"/>
                </a:solidFill>
                <a:latin typeface="Courier"/>
                <a:ea typeface="Courier"/>
                <a:cs typeface="Courier"/>
                <a:sym typeface="Courier New"/>
              </a:rPr>
              <a:t> </a:t>
            </a:r>
            <a:r>
              <a:rPr lang="en-US" sz="2400" i="0" u="none" strike="noStrike" cap="none" dirty="0">
                <a:solidFill>
                  <a:schemeClr val="tx1"/>
                </a:solidFill>
                <a:latin typeface="Courier"/>
                <a:ea typeface="Courier"/>
                <a:cs typeface="Courier"/>
                <a:sym typeface="Courier New"/>
              </a:rPr>
              <a:t>def </a:t>
            </a:r>
            <a:r>
              <a:rPr lang="en-US" sz="2400" i="0" u="none" strike="noStrike" cap="none" dirty="0" err="1">
                <a:solidFill>
                  <a:schemeClr val="tx1"/>
                </a:solidFill>
                <a:latin typeface="Courier"/>
                <a:ea typeface="Courier"/>
                <a:cs typeface="Courier"/>
                <a:sym typeface="Courier New"/>
              </a:rPr>
              <a:t>my_func</a:t>
            </a:r>
            <a:r>
              <a:rPr lang="en-US" sz="2400" i="0" u="none" strike="noStrike" cap="none" dirty="0">
                <a:solidFill>
                  <a:schemeClr val="tx1"/>
                </a:solidFill>
                <a:latin typeface="Courier"/>
                <a:ea typeface="Courier"/>
                <a:cs typeface="Courier"/>
                <a:sym typeface="Courier New"/>
              </a:rPr>
              <a:t>(str):</a:t>
            </a:r>
          </a:p>
          <a:p>
            <a:pPr marL="0" marR="0" lvl="0" indent="0" algn="l" rtl="0">
              <a:lnSpc>
                <a:spcPct val="100000"/>
              </a:lnSpc>
              <a:spcBef>
                <a:spcPts val="0"/>
              </a:spcBef>
              <a:spcAft>
                <a:spcPts val="0"/>
              </a:spcAft>
              <a:buClr>
                <a:schemeClr val="lt1"/>
              </a:buClr>
              <a:buSzPct val="25000"/>
              <a:buFont typeface="Cabin"/>
              <a:buNone/>
            </a:pPr>
            <a:r>
              <a:rPr lang="en-US" sz="2400" i="0" u="none" strike="noStrike" cap="none" dirty="0">
                <a:solidFill>
                  <a:schemeClr val="tx1"/>
                </a:solidFill>
                <a:latin typeface="Courier"/>
                <a:ea typeface="Courier"/>
                <a:cs typeface="Courier"/>
                <a:sym typeface="Courier New"/>
              </a:rPr>
              <a:t>    blah</a:t>
            </a:r>
          </a:p>
          <a:p>
            <a:pPr marL="0" marR="0" lvl="0" indent="0" algn="l" rtl="0">
              <a:lnSpc>
                <a:spcPct val="100000"/>
              </a:lnSpc>
              <a:spcBef>
                <a:spcPts val="0"/>
              </a:spcBef>
              <a:spcAft>
                <a:spcPts val="0"/>
              </a:spcAft>
              <a:buClr>
                <a:schemeClr val="lt1"/>
              </a:buClr>
              <a:buSzPct val="25000"/>
              <a:buFont typeface="Cabin"/>
              <a:buNone/>
            </a:pPr>
            <a:r>
              <a:rPr lang="en-US" sz="2400" i="0" u="none" strike="noStrike" cap="none" dirty="0">
                <a:solidFill>
                  <a:schemeClr val="tx1"/>
                </a:solidFill>
                <a:latin typeface="Courier"/>
                <a:ea typeface="Courier"/>
                <a:cs typeface="Courier"/>
                <a:sym typeface="Courier New"/>
              </a:rPr>
              <a:t>    blah</a:t>
            </a:r>
          </a:p>
          <a:p>
            <a:pPr marL="0" marR="0" lvl="0" indent="0" algn="l" rtl="0">
              <a:lnSpc>
                <a:spcPct val="100000"/>
              </a:lnSpc>
              <a:spcBef>
                <a:spcPts val="0"/>
              </a:spcBef>
              <a:spcAft>
                <a:spcPts val="0"/>
              </a:spcAft>
              <a:buClr>
                <a:schemeClr val="lt1"/>
              </a:buClr>
              <a:buSzPct val="25000"/>
              <a:buFont typeface="Cabin"/>
              <a:buNone/>
            </a:pPr>
            <a:r>
              <a:rPr lang="en-US" sz="2400" i="0" u="none" strike="noStrike" cap="none" dirty="0">
                <a:solidFill>
                  <a:schemeClr val="tx1"/>
                </a:solidFill>
                <a:latin typeface="Courier"/>
                <a:ea typeface="Courier"/>
                <a:cs typeface="Courier"/>
                <a:sym typeface="Courier New"/>
              </a:rPr>
              <a:t>    for x in </a:t>
            </a:r>
            <a:r>
              <a:rPr lang="en-US" sz="2400" i="0" u="none" strike="noStrike" cap="none" dirty="0" err="1">
                <a:solidFill>
                  <a:schemeClr val="tx1"/>
                </a:solidFill>
                <a:latin typeface="Courier"/>
                <a:ea typeface="Courier"/>
                <a:cs typeface="Courier"/>
                <a:sym typeface="Courier New"/>
              </a:rPr>
              <a:t>inp</a:t>
            </a:r>
            <a:r>
              <a:rPr lang="en-US" sz="2400" i="0" u="none" strike="noStrike" cap="none" dirty="0">
                <a:solidFill>
                  <a:schemeClr val="tx1"/>
                </a:solidFill>
                <a:latin typeface="Courier"/>
                <a:ea typeface="Courier"/>
                <a:cs typeface="Courier"/>
                <a:sym typeface="Courier New"/>
              </a:rPr>
              <a:t>:</a:t>
            </a:r>
          </a:p>
          <a:p>
            <a:pPr marL="0" marR="0" lvl="0" indent="0" algn="l" rtl="0">
              <a:lnSpc>
                <a:spcPct val="100000"/>
              </a:lnSpc>
              <a:spcBef>
                <a:spcPts val="0"/>
              </a:spcBef>
              <a:spcAft>
                <a:spcPts val="0"/>
              </a:spcAft>
              <a:buClr>
                <a:schemeClr val="lt1"/>
              </a:buClr>
              <a:buSzPct val="25000"/>
              <a:buFont typeface="Cabin"/>
              <a:buNone/>
            </a:pPr>
            <a:r>
              <a:rPr lang="en-US" sz="2400" i="0" u="none" strike="noStrike" cap="none" dirty="0">
                <a:solidFill>
                  <a:schemeClr val="tx1"/>
                </a:solidFill>
                <a:latin typeface="Courier"/>
                <a:ea typeface="Courier"/>
                <a:cs typeface="Courier"/>
                <a:sym typeface="Courier New"/>
              </a:rPr>
              <a:t>      blah</a:t>
            </a:r>
          </a:p>
          <a:p>
            <a:pPr marL="0" marR="0" lvl="0" indent="0" algn="l" rtl="0">
              <a:lnSpc>
                <a:spcPct val="100000"/>
              </a:lnSpc>
              <a:spcBef>
                <a:spcPts val="0"/>
              </a:spcBef>
              <a:spcAft>
                <a:spcPts val="0"/>
              </a:spcAft>
              <a:buClr>
                <a:schemeClr val="lt1"/>
              </a:buClr>
              <a:buSzPct val="25000"/>
              <a:buFont typeface="Cabin"/>
              <a:buNone/>
            </a:pPr>
            <a:r>
              <a:rPr lang="en-US" sz="2400" i="0" u="none" strike="noStrike" cap="none" dirty="0">
                <a:solidFill>
                  <a:schemeClr val="tx1"/>
                </a:solidFill>
                <a:latin typeface="Courier"/>
                <a:ea typeface="Courier"/>
                <a:cs typeface="Courier"/>
                <a:sym typeface="Courier New"/>
              </a:rPr>
              <a:t>      blah</a:t>
            </a:r>
          </a:p>
          <a:p>
            <a:pPr marL="0" marR="0" lvl="0" indent="0" algn="l" rtl="0">
              <a:lnSpc>
                <a:spcPct val="100000"/>
              </a:lnSpc>
              <a:spcBef>
                <a:spcPts val="0"/>
              </a:spcBef>
              <a:spcAft>
                <a:spcPts val="0"/>
              </a:spcAft>
              <a:buClr>
                <a:schemeClr val="lt1"/>
              </a:buClr>
              <a:buSzPct val="25000"/>
              <a:buFont typeface="Cabin"/>
              <a:buNone/>
            </a:pPr>
            <a:r>
              <a:rPr lang="en-US" sz="2400" i="0" u="none" strike="noStrike" cap="none" dirty="0">
                <a:solidFill>
                  <a:schemeClr val="tx1"/>
                </a:solidFill>
                <a:latin typeface="Courier"/>
                <a:ea typeface="Courier"/>
                <a:cs typeface="Courier"/>
                <a:sym typeface="Courier New"/>
              </a:rPr>
              <a:t>    return </a:t>
            </a:r>
            <a:r>
              <a:rPr lang="en-US" sz="2400" dirty="0">
                <a:solidFill>
                  <a:schemeClr val="tx1"/>
                </a:solidFill>
                <a:latin typeface="Courier"/>
                <a:ea typeface="Courier"/>
                <a:cs typeface="Courier"/>
                <a:sym typeface="Courier New"/>
              </a:rPr>
              <a:t>'</a:t>
            </a:r>
            <a:r>
              <a:rPr lang="en-US" sz="2400" i="0" u="none" strike="noStrike" cap="none" dirty="0">
                <a:solidFill>
                  <a:schemeClr val="tx1"/>
                </a:solidFill>
                <a:latin typeface="Courier"/>
                <a:ea typeface="Courier"/>
                <a:cs typeface="Courier"/>
                <a:sym typeface="Courier New"/>
              </a:rPr>
              <a:t>w</a:t>
            </a:r>
            <a:r>
              <a:rPr lang="en-US" sz="2400" dirty="0">
                <a:solidFill>
                  <a:schemeClr val="tx1"/>
                </a:solidFill>
                <a:latin typeface="Courier"/>
                <a:ea typeface="Courier"/>
                <a:cs typeface="Courier"/>
                <a:sym typeface="Courier New"/>
              </a:rPr>
              <a:t>'</a:t>
            </a:r>
          </a:p>
        </p:txBody>
      </p:sp>
      <p:cxnSp>
        <p:nvCxnSpPr>
          <p:cNvPr id="26" name="Shape 363">
            <a:extLst>
              <a:ext uri="{FF2B5EF4-FFF2-40B4-BE49-F238E27FC236}">
                <a16:creationId xmlns:a16="http://schemas.microsoft.com/office/drawing/2014/main" id="{56051659-889D-4430-946C-4A006C17A147}"/>
              </a:ext>
            </a:extLst>
          </p:cNvPr>
          <p:cNvCxnSpPr/>
          <p:nvPr/>
        </p:nvCxnSpPr>
        <p:spPr>
          <a:xfrm flipH="1">
            <a:off x="6569200" y="5608275"/>
            <a:ext cx="1016099" cy="3600"/>
          </a:xfrm>
          <a:prstGeom prst="straightConnector1">
            <a:avLst/>
          </a:prstGeom>
          <a:noFill/>
          <a:ln w="88900" cap="rnd" cmpd="sng">
            <a:solidFill>
              <a:schemeClr val="tx1">
                <a:lumMod val="95000"/>
                <a:lumOff val="5000"/>
              </a:schemeClr>
            </a:solidFill>
            <a:prstDash val="solid"/>
            <a:miter/>
            <a:headEnd type="stealth" w="med" len="med"/>
            <a:tailEnd type="none" w="med" len="med"/>
          </a:ln>
        </p:spPr>
      </p:cxnSp>
      <p:sp>
        <p:nvSpPr>
          <p:cNvPr id="29" name="Shape 364">
            <a:extLst>
              <a:ext uri="{FF2B5EF4-FFF2-40B4-BE49-F238E27FC236}">
                <a16:creationId xmlns:a16="http://schemas.microsoft.com/office/drawing/2014/main" id="{AD74EB7D-F245-488D-B7CF-469FAD51BC1C}"/>
              </a:ext>
            </a:extLst>
          </p:cNvPr>
          <p:cNvSpPr txBox="1"/>
          <p:nvPr/>
        </p:nvSpPr>
        <p:spPr>
          <a:xfrm>
            <a:off x="3530600" y="5283200"/>
            <a:ext cx="2849562" cy="622299"/>
          </a:xfrm>
          <a:prstGeom prst="rect">
            <a:avLst/>
          </a:prstGeom>
          <a:noFill/>
          <a:ln>
            <a:solidFill>
              <a:schemeClr val="tx1">
                <a:lumMod val="95000"/>
                <a:lumOff val="5000"/>
              </a:schemeClr>
            </a:solidFill>
          </a:ln>
        </p:spPr>
        <p:txBody>
          <a:bodyPr lIns="0" tIns="0" rIns="0" bIns="0" anchor="ctr" anchorCtr="0">
            <a:noAutofit/>
          </a:bodyPr>
          <a:lstStyle/>
          <a:p>
            <a:pPr marL="0" marR="0" lvl="0" indent="0" algn="ctr" rtl="0">
              <a:lnSpc>
                <a:spcPct val="100000"/>
              </a:lnSpc>
              <a:spcBef>
                <a:spcPts val="0"/>
              </a:spcBef>
              <a:spcAft>
                <a:spcPts val="0"/>
              </a:spcAft>
              <a:buClr>
                <a:srgbClr val="FF7F00"/>
              </a:buClr>
              <a:buSzPct val="25000"/>
              <a:buFont typeface="Arial"/>
              <a:buNone/>
            </a:pPr>
            <a:r>
              <a:rPr lang="en-US" sz="3600">
                <a:solidFill>
                  <a:schemeClr val="tx1"/>
                </a:solidFill>
              </a:rPr>
              <a:t>'</a:t>
            </a:r>
            <a:r>
              <a:rPr lang="en-US" sz="3600" u="none" strike="noStrike" cap="none">
                <a:solidFill>
                  <a:schemeClr val="tx1"/>
                </a:solidFill>
                <a:latin typeface="Arial" charset="0"/>
                <a:ea typeface="Arial" charset="0"/>
                <a:cs typeface="Arial" charset="0"/>
                <a:sym typeface="Cabin"/>
              </a:rPr>
              <a:t>Hello world</a:t>
            </a:r>
            <a:r>
              <a:rPr lang="en-US" sz="3600">
                <a:solidFill>
                  <a:schemeClr val="tx1"/>
                </a:solidFill>
              </a:rPr>
              <a:t>'</a:t>
            </a:r>
            <a:r>
              <a:rPr lang="en-US" sz="3600" u="none" strike="noStrike" cap="none">
                <a:solidFill>
                  <a:schemeClr val="tx1"/>
                </a:solidFill>
                <a:latin typeface="Arial" charset="0"/>
                <a:ea typeface="Arial" charset="0"/>
                <a:cs typeface="Arial" charset="0"/>
                <a:sym typeface="Cabin"/>
              </a:rPr>
              <a:t> </a:t>
            </a:r>
          </a:p>
        </p:txBody>
      </p:sp>
      <p:sp>
        <p:nvSpPr>
          <p:cNvPr id="30" name="Shape 365">
            <a:extLst>
              <a:ext uri="{FF2B5EF4-FFF2-40B4-BE49-F238E27FC236}">
                <a16:creationId xmlns:a16="http://schemas.microsoft.com/office/drawing/2014/main" id="{11127317-8DAC-4E13-B681-F0F353E80F16}"/>
              </a:ext>
            </a:extLst>
          </p:cNvPr>
          <p:cNvSpPr txBox="1"/>
          <p:nvPr/>
        </p:nvSpPr>
        <p:spPr>
          <a:xfrm>
            <a:off x="13066711" y="5232400"/>
            <a:ext cx="644524" cy="622299"/>
          </a:xfrm>
          <a:prstGeom prst="rect">
            <a:avLst/>
          </a:prstGeom>
          <a:noFill/>
          <a:ln>
            <a:solidFill>
              <a:schemeClr val="tx1">
                <a:lumMod val="95000"/>
                <a:lumOff val="5000"/>
              </a:schemeClr>
            </a:solidFill>
          </a:ln>
        </p:spPr>
        <p:txBody>
          <a:bodyPr lIns="0" tIns="0" rIns="0" bIns="0" anchor="ctr" anchorCtr="0">
            <a:noAutofit/>
          </a:bodyPr>
          <a:lstStyle/>
          <a:p>
            <a:pPr marL="0" marR="0" lvl="0" indent="0" algn="ctr" rtl="0">
              <a:lnSpc>
                <a:spcPct val="100000"/>
              </a:lnSpc>
              <a:spcBef>
                <a:spcPts val="0"/>
              </a:spcBef>
              <a:spcAft>
                <a:spcPts val="0"/>
              </a:spcAft>
              <a:buClr>
                <a:srgbClr val="00FF00"/>
              </a:buClr>
              <a:buSzPct val="25000"/>
              <a:buFont typeface="Arial"/>
              <a:buNone/>
            </a:pPr>
            <a:r>
              <a:rPr lang="en-US" sz="3600">
                <a:solidFill>
                  <a:schemeClr val="tx1"/>
                </a:solidFill>
              </a:rPr>
              <a:t>'</a:t>
            </a:r>
            <a:r>
              <a:rPr lang="en-US" sz="3600" u="none" strike="noStrike" cap="none">
                <a:solidFill>
                  <a:schemeClr val="tx1"/>
                </a:solidFill>
                <a:latin typeface="Arial" charset="0"/>
                <a:ea typeface="Arial" charset="0"/>
                <a:cs typeface="Arial" charset="0"/>
                <a:sym typeface="Cabin"/>
              </a:rPr>
              <a:t>w</a:t>
            </a:r>
            <a:r>
              <a:rPr lang="en-US" sz="3600">
                <a:solidFill>
                  <a:schemeClr val="tx1"/>
                </a:solidFill>
              </a:rPr>
              <a:t>'</a:t>
            </a:r>
          </a:p>
        </p:txBody>
      </p:sp>
      <p:cxnSp>
        <p:nvCxnSpPr>
          <p:cNvPr id="31" name="Shape 366">
            <a:extLst>
              <a:ext uri="{FF2B5EF4-FFF2-40B4-BE49-F238E27FC236}">
                <a16:creationId xmlns:a16="http://schemas.microsoft.com/office/drawing/2014/main" id="{51AF142D-C2E7-4B88-8C0C-6F818A2F2235}"/>
              </a:ext>
            </a:extLst>
          </p:cNvPr>
          <p:cNvCxnSpPr>
            <a:cxnSpLocks/>
          </p:cNvCxnSpPr>
          <p:nvPr/>
        </p:nvCxnSpPr>
        <p:spPr>
          <a:xfrm flipH="1">
            <a:off x="10905599" y="5594350"/>
            <a:ext cx="1740425" cy="17525"/>
          </a:xfrm>
          <a:prstGeom prst="straightConnector1">
            <a:avLst/>
          </a:prstGeom>
          <a:noFill/>
          <a:ln w="88900" cap="rnd" cmpd="sng">
            <a:solidFill>
              <a:schemeClr val="tx1">
                <a:lumMod val="95000"/>
                <a:lumOff val="5000"/>
              </a:schemeClr>
            </a:solidFill>
            <a:prstDash val="solid"/>
            <a:miter/>
            <a:headEnd type="stealth" w="med" len="med"/>
            <a:tailEnd type="none" w="med" len="med"/>
          </a:ln>
        </p:spPr>
      </p:cxnSp>
      <p:sp>
        <p:nvSpPr>
          <p:cNvPr id="32" name="Shape 367">
            <a:extLst>
              <a:ext uri="{FF2B5EF4-FFF2-40B4-BE49-F238E27FC236}">
                <a16:creationId xmlns:a16="http://schemas.microsoft.com/office/drawing/2014/main" id="{7437F539-346F-4985-83FA-993E2F3C7E88}"/>
              </a:ext>
            </a:extLst>
          </p:cNvPr>
          <p:cNvSpPr txBox="1"/>
          <p:nvPr/>
        </p:nvSpPr>
        <p:spPr>
          <a:xfrm>
            <a:off x="1700213" y="6502400"/>
            <a:ext cx="2325685" cy="622299"/>
          </a:xfrm>
          <a:prstGeom prst="rect">
            <a:avLst/>
          </a:prstGeom>
          <a:noFill/>
          <a:ln>
            <a:solidFill>
              <a:schemeClr val="tx1">
                <a:lumMod val="95000"/>
                <a:lumOff val="5000"/>
              </a:schemeClr>
            </a:solidFill>
          </a:ln>
        </p:spPr>
        <p:txBody>
          <a:bodyPr lIns="0" tIns="0" rIns="0" bIns="0" anchor="ctr" anchorCtr="0">
            <a:noAutofit/>
          </a:bodyPr>
          <a:lstStyle/>
          <a:p>
            <a:pPr marL="0" marR="0" lvl="0" indent="0" algn="ctr" rtl="0">
              <a:lnSpc>
                <a:spcPct val="100000"/>
              </a:lnSpc>
              <a:spcBef>
                <a:spcPts val="0"/>
              </a:spcBef>
              <a:spcAft>
                <a:spcPts val="0"/>
              </a:spcAft>
              <a:buClr>
                <a:srgbClr val="FF7F00"/>
              </a:buClr>
              <a:buSzPct val="25000"/>
              <a:buFont typeface="Cabin"/>
              <a:buNone/>
            </a:pPr>
            <a:r>
              <a:rPr lang="en-US" sz="3600" u="none" strike="noStrike" cap="none" dirty="0">
                <a:solidFill>
                  <a:schemeClr val="tx1"/>
                </a:solidFill>
                <a:latin typeface="Arial" charset="0"/>
                <a:ea typeface="Arial" charset="0"/>
                <a:cs typeface="Arial" charset="0"/>
                <a:sym typeface="Cabin"/>
              </a:rPr>
              <a:t>Argument</a:t>
            </a:r>
          </a:p>
        </p:txBody>
      </p:sp>
      <p:cxnSp>
        <p:nvCxnSpPr>
          <p:cNvPr id="33" name="Shape 368">
            <a:extLst>
              <a:ext uri="{FF2B5EF4-FFF2-40B4-BE49-F238E27FC236}">
                <a16:creationId xmlns:a16="http://schemas.microsoft.com/office/drawing/2014/main" id="{D9D14CAB-17C7-4EE4-9BE3-2FB6544295C4}"/>
              </a:ext>
            </a:extLst>
          </p:cNvPr>
          <p:cNvCxnSpPr/>
          <p:nvPr/>
        </p:nvCxnSpPr>
        <p:spPr>
          <a:xfrm flipH="1">
            <a:off x="3027375" y="5965150"/>
            <a:ext cx="903299" cy="532499"/>
          </a:xfrm>
          <a:prstGeom prst="straightConnector1">
            <a:avLst/>
          </a:prstGeom>
          <a:noFill/>
          <a:ln w="76200" cap="rnd" cmpd="sng">
            <a:solidFill>
              <a:schemeClr val="tx1">
                <a:lumMod val="95000"/>
                <a:lumOff val="5000"/>
              </a:schemeClr>
            </a:solidFill>
            <a:prstDash val="solid"/>
            <a:miter/>
            <a:headEnd type="stealth" w="med" len="med"/>
            <a:tailEnd type="none" w="med" len="med"/>
          </a:ln>
        </p:spPr>
      </p:cxnSp>
      <p:sp>
        <p:nvSpPr>
          <p:cNvPr id="34" name="Shape 369">
            <a:extLst>
              <a:ext uri="{FF2B5EF4-FFF2-40B4-BE49-F238E27FC236}">
                <a16:creationId xmlns:a16="http://schemas.microsoft.com/office/drawing/2014/main" id="{63D3BE66-67F0-43CD-8F5A-97A38BD3E62E}"/>
              </a:ext>
            </a:extLst>
          </p:cNvPr>
          <p:cNvSpPr txBox="1"/>
          <p:nvPr/>
        </p:nvSpPr>
        <p:spPr>
          <a:xfrm>
            <a:off x="11231561" y="2908300"/>
            <a:ext cx="2479674" cy="622299"/>
          </a:xfrm>
          <a:prstGeom prst="rect">
            <a:avLst/>
          </a:prstGeom>
          <a:noFill/>
          <a:ln>
            <a:solidFill>
              <a:schemeClr val="tx1">
                <a:lumMod val="95000"/>
                <a:lumOff val="5000"/>
              </a:schemeClr>
            </a:solidFill>
          </a:ln>
        </p:spPr>
        <p:txBody>
          <a:bodyPr lIns="0" tIns="0" rIns="0" bIns="0" anchor="ctr" anchorCtr="0">
            <a:noAutofit/>
          </a:bodyPr>
          <a:lstStyle/>
          <a:p>
            <a:pPr marL="0" marR="0" lvl="0" indent="0" algn="ctr" rtl="0">
              <a:lnSpc>
                <a:spcPct val="100000"/>
              </a:lnSpc>
              <a:spcBef>
                <a:spcPts val="0"/>
              </a:spcBef>
              <a:spcAft>
                <a:spcPts val="0"/>
              </a:spcAft>
              <a:buClr>
                <a:srgbClr val="00FFFF"/>
              </a:buClr>
              <a:buSzPct val="25000"/>
              <a:buFont typeface="Cabin"/>
              <a:buNone/>
            </a:pPr>
            <a:r>
              <a:rPr lang="en-US" sz="3600" u="none" strike="noStrike" cap="none" dirty="0">
                <a:solidFill>
                  <a:schemeClr val="tx1"/>
                </a:solidFill>
                <a:latin typeface="Arial" charset="0"/>
                <a:ea typeface="Arial" charset="0"/>
                <a:cs typeface="Arial" charset="0"/>
                <a:sym typeface="Cabin"/>
              </a:rPr>
              <a:t>Parameter</a:t>
            </a:r>
          </a:p>
        </p:txBody>
      </p:sp>
      <p:cxnSp>
        <p:nvCxnSpPr>
          <p:cNvPr id="35" name="Shape 370">
            <a:extLst>
              <a:ext uri="{FF2B5EF4-FFF2-40B4-BE49-F238E27FC236}">
                <a16:creationId xmlns:a16="http://schemas.microsoft.com/office/drawing/2014/main" id="{A34BB741-839F-47FA-8E44-5755FA3008F1}"/>
              </a:ext>
            </a:extLst>
          </p:cNvPr>
          <p:cNvCxnSpPr>
            <a:cxnSpLocks/>
          </p:cNvCxnSpPr>
          <p:nvPr/>
        </p:nvCxnSpPr>
        <p:spPr>
          <a:xfrm flipV="1">
            <a:off x="9868400" y="3373299"/>
            <a:ext cx="1237675" cy="1373669"/>
          </a:xfrm>
          <a:prstGeom prst="straightConnector1">
            <a:avLst/>
          </a:prstGeom>
          <a:noFill/>
          <a:ln w="76200" cap="rnd" cmpd="sng">
            <a:solidFill>
              <a:schemeClr val="tx1">
                <a:lumMod val="95000"/>
                <a:lumOff val="5000"/>
              </a:schemeClr>
            </a:solidFill>
            <a:prstDash val="solid"/>
            <a:miter/>
            <a:headEnd type="stealth" w="med" len="med"/>
            <a:tailEnd type="none" w="med" len="med"/>
          </a:ln>
        </p:spPr>
      </p:cxnSp>
      <p:sp>
        <p:nvSpPr>
          <p:cNvPr id="36" name="Shape 371">
            <a:extLst>
              <a:ext uri="{FF2B5EF4-FFF2-40B4-BE49-F238E27FC236}">
                <a16:creationId xmlns:a16="http://schemas.microsoft.com/office/drawing/2014/main" id="{E98CF630-031C-4472-8328-358FFFC9F730}"/>
              </a:ext>
            </a:extLst>
          </p:cNvPr>
          <p:cNvSpPr txBox="1"/>
          <p:nvPr/>
        </p:nvSpPr>
        <p:spPr>
          <a:xfrm>
            <a:off x="13023850" y="6743700"/>
            <a:ext cx="1689326" cy="622299"/>
          </a:xfrm>
          <a:prstGeom prst="rect">
            <a:avLst/>
          </a:prstGeom>
          <a:noFill/>
          <a:ln>
            <a:solidFill>
              <a:schemeClr val="tx1">
                <a:lumMod val="95000"/>
                <a:lumOff val="5000"/>
              </a:schemeClr>
            </a:solidFill>
          </a:ln>
        </p:spPr>
        <p:txBody>
          <a:bodyPr lIns="0" tIns="0" rIns="0" bIns="0" anchor="ctr" anchorCtr="0">
            <a:noAutofit/>
          </a:bodyPr>
          <a:lstStyle/>
          <a:p>
            <a:pPr marL="0" marR="0" lvl="0" indent="0" algn="ctr" rtl="0">
              <a:lnSpc>
                <a:spcPct val="100000"/>
              </a:lnSpc>
              <a:spcBef>
                <a:spcPts val="0"/>
              </a:spcBef>
              <a:spcAft>
                <a:spcPts val="0"/>
              </a:spcAft>
              <a:buClr>
                <a:srgbClr val="00FF00"/>
              </a:buClr>
              <a:buSzPct val="25000"/>
              <a:buFont typeface="Cabin"/>
              <a:buNone/>
            </a:pPr>
            <a:r>
              <a:rPr lang="en-US" sz="3600" u="none" strike="noStrike" cap="none" dirty="0">
                <a:solidFill>
                  <a:schemeClr val="tx1"/>
                </a:solidFill>
                <a:latin typeface="Arial" charset="0"/>
                <a:ea typeface="Arial" charset="0"/>
                <a:cs typeface="Arial" charset="0"/>
                <a:sym typeface="Cabin"/>
              </a:rPr>
              <a:t>Result</a:t>
            </a:r>
          </a:p>
        </p:txBody>
      </p:sp>
      <p:cxnSp>
        <p:nvCxnSpPr>
          <p:cNvPr id="37" name="Shape 372">
            <a:extLst>
              <a:ext uri="{FF2B5EF4-FFF2-40B4-BE49-F238E27FC236}">
                <a16:creationId xmlns:a16="http://schemas.microsoft.com/office/drawing/2014/main" id="{B025764C-8A40-4B1E-8BD1-FF354749E403}"/>
              </a:ext>
            </a:extLst>
          </p:cNvPr>
          <p:cNvCxnSpPr/>
          <p:nvPr/>
        </p:nvCxnSpPr>
        <p:spPr>
          <a:xfrm>
            <a:off x="13377862" y="5940425"/>
            <a:ext cx="0" cy="711200"/>
          </a:xfrm>
          <a:prstGeom prst="straightConnector1">
            <a:avLst/>
          </a:prstGeom>
          <a:noFill/>
          <a:ln w="76200" cap="rnd" cmpd="sng">
            <a:solidFill>
              <a:schemeClr val="tx1">
                <a:lumMod val="95000"/>
                <a:lumOff val="5000"/>
              </a:schemeClr>
            </a:solidFill>
            <a:prstDash val="solid"/>
            <a:miter/>
            <a:headEnd type="stealth" w="med" len="med"/>
            <a:tailEnd type="none" w="med" len="med"/>
          </a:ln>
        </p:spPr>
      </p:cxnSp>
    </p:spTree>
    <p:extLst>
      <p:ext uri="{BB962C8B-B14F-4D97-AF65-F5344CB8AC3E}">
        <p14:creationId xmlns:p14="http://schemas.microsoft.com/office/powerpoint/2010/main" val="8513555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27" name="Shape 377">
            <a:extLst>
              <a:ext uri="{FF2B5EF4-FFF2-40B4-BE49-F238E27FC236}">
                <a16:creationId xmlns:a16="http://schemas.microsoft.com/office/drawing/2014/main" id="{7CF8AB58-3E15-4DFB-BACB-1933D80C0B2B}"/>
              </a:ext>
            </a:extLst>
          </p:cNvPr>
          <p:cNvSpPr txBox="1">
            <a:spLocks noGrp="1"/>
          </p:cNvSpPr>
          <p:nvPr>
            <p:ph type="title"/>
          </p:nvPr>
        </p:nvSpPr>
        <p:spPr>
          <a:xfrm>
            <a:off x="1155700" y="803564"/>
            <a:ext cx="13932000" cy="1736336"/>
          </a:xfrm>
          <a:prstGeom prst="rect">
            <a:avLst/>
          </a:prstGeom>
          <a:noFill/>
          <a:ln>
            <a:noFill/>
          </a:ln>
        </p:spPr>
        <p:txBody>
          <a:bodyPr lIns="38100" tIns="38100" rIns="38100" bIns="38100" anchor="ctr" anchorCtr="0">
            <a:noAutofit/>
          </a:bodyPr>
          <a:lstStyle/>
          <a:p>
            <a:pPr marL="0" marR="0" lvl="0" indent="0" algn="ctr" rtl="0">
              <a:lnSpc>
                <a:spcPct val="100000"/>
              </a:lnSpc>
              <a:spcBef>
                <a:spcPts val="0"/>
              </a:spcBef>
              <a:spcAft>
                <a:spcPts val="0"/>
              </a:spcAft>
              <a:buClr>
                <a:schemeClr val="lt1"/>
              </a:buClr>
              <a:buSzPct val="25000"/>
              <a:buFont typeface="Cabin"/>
              <a:buNone/>
            </a:pPr>
            <a:r>
              <a:rPr lang="en-US" sz="4425" dirty="0">
                <a:solidFill>
                  <a:schemeClr val="tx2">
                    <a:lumMod val="75000"/>
                  </a:schemeClr>
                </a:solidFill>
                <a:latin typeface="Arial"/>
                <a:cs typeface="Arial"/>
                <a:sym typeface="Cabin"/>
              </a:rPr>
              <a:t>Multiple</a:t>
            </a:r>
            <a:r>
              <a:rPr lang="en-US" sz="7200" u="none" strike="noStrike" cap="none" dirty="0">
                <a:latin typeface="Arial" charset="0"/>
                <a:ea typeface="Arial" charset="0"/>
                <a:cs typeface="Arial" charset="0"/>
                <a:sym typeface="Cabin"/>
              </a:rPr>
              <a:t> </a:t>
            </a:r>
            <a:r>
              <a:rPr lang="en-US" sz="4425" dirty="0">
                <a:solidFill>
                  <a:schemeClr val="tx2">
                    <a:lumMod val="75000"/>
                  </a:schemeClr>
                </a:solidFill>
                <a:latin typeface="Arial"/>
                <a:cs typeface="Arial"/>
                <a:sym typeface="Cabin"/>
              </a:rPr>
              <a:t>Parameters / Arguments</a:t>
            </a:r>
          </a:p>
        </p:txBody>
      </p:sp>
      <p:sp>
        <p:nvSpPr>
          <p:cNvPr id="28" name="Shape 378">
            <a:extLst>
              <a:ext uri="{FF2B5EF4-FFF2-40B4-BE49-F238E27FC236}">
                <a16:creationId xmlns:a16="http://schemas.microsoft.com/office/drawing/2014/main" id="{C6A33CC0-BEF5-4E94-A48A-4FB9A672362F}"/>
              </a:ext>
            </a:extLst>
          </p:cNvPr>
          <p:cNvSpPr txBox="1">
            <a:spLocks noGrp="1"/>
          </p:cNvSpPr>
          <p:nvPr>
            <p:ph type="body" idx="1"/>
          </p:nvPr>
        </p:nvSpPr>
        <p:spPr>
          <a:xfrm>
            <a:off x="1155700" y="2603500"/>
            <a:ext cx="7588250" cy="5254625"/>
          </a:xfrm>
          <a:prstGeom prst="rect">
            <a:avLst/>
          </a:prstGeom>
          <a:noFill/>
          <a:ln>
            <a:noFill/>
          </a:ln>
        </p:spPr>
        <p:txBody>
          <a:bodyPr lIns="38100" tIns="38100" rIns="38100" bIns="38100" anchor="ctr" anchorCtr="0">
            <a:noAutofit/>
          </a:bodyPr>
          <a:lstStyle/>
          <a:p>
            <a:pPr marL="749300" marR="0" lvl="0" indent="-371094" algn="l" rtl="0">
              <a:lnSpc>
                <a:spcPct val="100000"/>
              </a:lnSpc>
              <a:spcBef>
                <a:spcPts val="0"/>
              </a:spcBef>
              <a:spcAft>
                <a:spcPts val="0"/>
              </a:spcAft>
              <a:buClr>
                <a:schemeClr val="lt1"/>
              </a:buClr>
              <a:buSzPct val="100000"/>
              <a:buFont typeface="Cabin"/>
              <a:buChar char="•"/>
            </a:pPr>
            <a:r>
              <a:rPr lang="en-US" sz="3600" i="0" u="none" strike="noStrike" cap="none" dirty="0">
                <a:solidFill>
                  <a:schemeClr val="tx1"/>
                </a:solidFill>
                <a:latin typeface="Arial" charset="0"/>
                <a:ea typeface="Arial" charset="0"/>
                <a:cs typeface="Arial" charset="0"/>
                <a:sym typeface="Cabin"/>
              </a:rPr>
              <a:t>We can define more than one parameter in the function definition</a:t>
            </a:r>
          </a:p>
          <a:p>
            <a:pPr marL="749300" marR="0" lvl="0" indent="-371094" algn="l" rtl="0">
              <a:lnSpc>
                <a:spcPct val="100000"/>
              </a:lnSpc>
              <a:spcBef>
                <a:spcPts val="3500"/>
              </a:spcBef>
              <a:spcAft>
                <a:spcPts val="0"/>
              </a:spcAft>
              <a:buClr>
                <a:schemeClr val="lt1"/>
              </a:buClr>
              <a:buSzPct val="100000"/>
              <a:buFont typeface="Cabin"/>
              <a:buChar char="•"/>
            </a:pPr>
            <a:r>
              <a:rPr lang="en-US" sz="3600" i="0" u="none" strike="noStrike" cap="none" dirty="0">
                <a:solidFill>
                  <a:schemeClr val="tx1"/>
                </a:solidFill>
                <a:latin typeface="Arial" charset="0"/>
                <a:ea typeface="Arial" charset="0"/>
                <a:cs typeface="Arial" charset="0"/>
                <a:sym typeface="Cabin"/>
              </a:rPr>
              <a:t>We simply add more arguments when we call the function</a:t>
            </a:r>
          </a:p>
          <a:p>
            <a:pPr marL="749300" marR="0" lvl="0" indent="-371094" algn="l" rtl="0">
              <a:lnSpc>
                <a:spcPct val="100000"/>
              </a:lnSpc>
              <a:spcBef>
                <a:spcPts val="3500"/>
              </a:spcBef>
              <a:spcAft>
                <a:spcPts val="0"/>
              </a:spcAft>
              <a:buClr>
                <a:schemeClr val="lt1"/>
              </a:buClr>
              <a:buSzPct val="100000"/>
              <a:buFont typeface="Cabin"/>
              <a:buChar char="•"/>
            </a:pPr>
            <a:r>
              <a:rPr lang="en-US" sz="3600" i="0" u="none" strike="noStrike" cap="none" dirty="0">
                <a:solidFill>
                  <a:schemeClr val="tx1"/>
                </a:solidFill>
                <a:latin typeface="Arial" charset="0"/>
                <a:ea typeface="Arial" charset="0"/>
                <a:cs typeface="Arial" charset="0"/>
                <a:sym typeface="Cabin"/>
              </a:rPr>
              <a:t>We match the number and order of arguments and parameters</a:t>
            </a:r>
          </a:p>
        </p:txBody>
      </p:sp>
      <p:sp>
        <p:nvSpPr>
          <p:cNvPr id="2" name="Retângulo 1">
            <a:extLst>
              <a:ext uri="{FF2B5EF4-FFF2-40B4-BE49-F238E27FC236}">
                <a16:creationId xmlns:a16="http://schemas.microsoft.com/office/drawing/2014/main" id="{FDFD56E3-21C4-45AF-A5A5-5489BF7F07F7}"/>
              </a:ext>
            </a:extLst>
          </p:cNvPr>
          <p:cNvSpPr/>
          <p:nvPr/>
        </p:nvSpPr>
        <p:spPr>
          <a:xfrm>
            <a:off x="8743950" y="3244241"/>
            <a:ext cx="7026317" cy="323171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8" name="Shape 379">
            <a:extLst>
              <a:ext uri="{FF2B5EF4-FFF2-40B4-BE49-F238E27FC236}">
                <a16:creationId xmlns:a16="http://schemas.microsoft.com/office/drawing/2014/main" id="{B8D5FA63-9ACC-44EA-A7BA-8FD7149DCB3F}"/>
              </a:ext>
            </a:extLst>
          </p:cNvPr>
          <p:cNvSpPr txBox="1"/>
          <p:nvPr/>
        </p:nvSpPr>
        <p:spPr>
          <a:xfrm>
            <a:off x="9427481" y="3392204"/>
            <a:ext cx="6342786" cy="3934825"/>
          </a:xfrm>
          <a:prstGeom prst="rect">
            <a:avLst/>
          </a:prstGeom>
          <a:noFill/>
          <a:ln>
            <a:noFill/>
          </a:ln>
        </p:spPr>
        <p:txBody>
          <a:bodyPr lIns="0" tIns="0" rIns="0" bIns="0" anchor="ctr" anchorCtr="0">
            <a:noAutofit/>
          </a:bodyPr>
          <a:lstStyle/>
          <a:p>
            <a:pPr marL="0" marR="0" lvl="0" indent="0" algn="l" rtl="0">
              <a:lnSpc>
                <a:spcPct val="100000"/>
              </a:lnSpc>
              <a:spcBef>
                <a:spcPts val="0"/>
              </a:spcBef>
              <a:spcAft>
                <a:spcPts val="0"/>
              </a:spcAft>
              <a:buClr>
                <a:srgbClr val="FFFF00"/>
              </a:buClr>
              <a:buSzPct val="25000"/>
              <a:buFont typeface="Cabin"/>
              <a:buNone/>
            </a:pPr>
            <a:r>
              <a:rPr lang="en-US" sz="3000" dirty="0">
                <a:solidFill>
                  <a:srgbClr val="006666"/>
                </a:solidFill>
                <a:latin typeface="Consolas" panose="020B0609020204030204" pitchFamily="49" charset="0"/>
                <a:cs typeface="Courier New" panose="02070309020205020404" pitchFamily="49" charset="0"/>
                <a:sym typeface="Courier New"/>
              </a:rPr>
              <a:t>def</a:t>
            </a:r>
            <a:r>
              <a:rPr lang="en-US" sz="3000" i="0" u="none" strike="noStrike" cap="none" dirty="0">
                <a:solidFill>
                  <a:schemeClr val="tx1"/>
                </a:solidFill>
                <a:latin typeface="Consolas" panose="020B0609020204030204" pitchFamily="49" charset="0"/>
                <a:ea typeface="Courier"/>
                <a:cs typeface="Courier"/>
                <a:sym typeface="Courier New"/>
              </a:rPr>
              <a:t> </a:t>
            </a:r>
            <a:r>
              <a:rPr lang="en-US" sz="3000" i="0" u="none" strike="noStrike" cap="none" dirty="0" err="1">
                <a:solidFill>
                  <a:schemeClr val="tx1"/>
                </a:solidFill>
                <a:latin typeface="Consolas" panose="020B0609020204030204" pitchFamily="49" charset="0"/>
                <a:ea typeface="Courier"/>
                <a:cs typeface="Courier"/>
                <a:sym typeface="Courier New"/>
              </a:rPr>
              <a:t>addtwo</a:t>
            </a:r>
            <a:r>
              <a:rPr lang="en-US" sz="3000" i="0" u="none" strike="noStrike" cap="none" dirty="0">
                <a:solidFill>
                  <a:schemeClr val="tx1"/>
                </a:solidFill>
                <a:latin typeface="Consolas" panose="020B0609020204030204" pitchFamily="49" charset="0"/>
                <a:ea typeface="Courier"/>
                <a:cs typeface="Courier"/>
                <a:sym typeface="Courier New"/>
              </a:rPr>
              <a:t>(a, b):</a:t>
            </a:r>
          </a:p>
          <a:p>
            <a:pPr marL="0" marR="0" lvl="0" indent="0" algn="l" rtl="0">
              <a:lnSpc>
                <a:spcPct val="100000"/>
              </a:lnSpc>
              <a:spcBef>
                <a:spcPts val="0"/>
              </a:spcBef>
              <a:spcAft>
                <a:spcPts val="0"/>
              </a:spcAft>
              <a:buClr>
                <a:schemeClr val="lt1"/>
              </a:buClr>
              <a:buSzPct val="25000"/>
              <a:buFont typeface="Cabin"/>
              <a:buNone/>
            </a:pPr>
            <a:r>
              <a:rPr lang="en-US" sz="3000" i="0" u="none" strike="noStrike" cap="none" dirty="0">
                <a:solidFill>
                  <a:schemeClr val="tx1"/>
                </a:solidFill>
                <a:latin typeface="Consolas" panose="020B0609020204030204" pitchFamily="49" charset="0"/>
                <a:ea typeface="Courier"/>
                <a:cs typeface="Courier"/>
                <a:sym typeface="Courier New"/>
              </a:rPr>
              <a:t>    added = a + b</a:t>
            </a:r>
          </a:p>
          <a:p>
            <a:pPr marL="0" marR="0" lvl="0" indent="0" algn="l" rtl="0">
              <a:lnSpc>
                <a:spcPct val="100000"/>
              </a:lnSpc>
              <a:spcBef>
                <a:spcPts val="0"/>
              </a:spcBef>
              <a:spcAft>
                <a:spcPts val="0"/>
              </a:spcAft>
              <a:buClr>
                <a:schemeClr val="lt1"/>
              </a:buClr>
              <a:buSzPct val="25000"/>
              <a:buFont typeface="Cabin"/>
              <a:buNone/>
            </a:pPr>
            <a:r>
              <a:rPr lang="en-US" sz="3000" dirty="0">
                <a:solidFill>
                  <a:schemeClr val="tx1"/>
                </a:solidFill>
                <a:latin typeface="Consolas" panose="020B0609020204030204" pitchFamily="49" charset="0"/>
                <a:ea typeface="Courier"/>
                <a:cs typeface="Courier"/>
                <a:sym typeface="Courier New"/>
              </a:rPr>
              <a:t>    </a:t>
            </a:r>
            <a:r>
              <a:rPr lang="en-US" sz="3000" dirty="0" err="1">
                <a:solidFill>
                  <a:schemeClr val="tx1"/>
                </a:solidFill>
                <a:latin typeface="Consolas" panose="020B0609020204030204" pitchFamily="49" charset="0"/>
                <a:ea typeface="Courier"/>
                <a:cs typeface="Courier"/>
                <a:sym typeface="Courier New"/>
              </a:rPr>
              <a:t>subtracao</a:t>
            </a:r>
            <a:r>
              <a:rPr lang="en-US" sz="3000" dirty="0">
                <a:solidFill>
                  <a:schemeClr val="tx1"/>
                </a:solidFill>
                <a:latin typeface="Consolas" panose="020B0609020204030204" pitchFamily="49" charset="0"/>
                <a:ea typeface="Courier"/>
                <a:cs typeface="Courier"/>
                <a:sym typeface="Courier New"/>
              </a:rPr>
              <a:t> = a -b</a:t>
            </a:r>
            <a:endParaRPr lang="en-US" sz="3000" i="0" u="none" strike="noStrike" cap="none" dirty="0">
              <a:solidFill>
                <a:schemeClr val="tx1"/>
              </a:solidFill>
              <a:latin typeface="Consolas" panose="020B0609020204030204" pitchFamily="49" charset="0"/>
              <a:ea typeface="Courier"/>
              <a:cs typeface="Courier"/>
              <a:sym typeface="Courier New"/>
            </a:endParaRPr>
          </a:p>
          <a:p>
            <a:pPr marL="0" marR="0" lvl="0" indent="0" algn="l" rtl="0">
              <a:lnSpc>
                <a:spcPct val="100000"/>
              </a:lnSpc>
              <a:spcBef>
                <a:spcPts val="0"/>
              </a:spcBef>
              <a:spcAft>
                <a:spcPts val="0"/>
              </a:spcAft>
              <a:buClr>
                <a:schemeClr val="lt1"/>
              </a:buClr>
              <a:buSzPct val="25000"/>
              <a:buFont typeface="Cabin"/>
              <a:buNone/>
            </a:pPr>
            <a:r>
              <a:rPr lang="en-US" sz="3000" i="0" u="none" strike="noStrike" cap="none" dirty="0">
                <a:solidFill>
                  <a:schemeClr val="tx1"/>
                </a:solidFill>
                <a:latin typeface="Consolas" panose="020B0609020204030204" pitchFamily="49" charset="0"/>
                <a:ea typeface="Courier"/>
                <a:cs typeface="Courier"/>
                <a:sym typeface="Courier New"/>
              </a:rPr>
              <a:t>    return added, </a:t>
            </a:r>
            <a:r>
              <a:rPr lang="en-US" sz="3000" i="0" u="none" strike="noStrike" cap="none" dirty="0" err="1">
                <a:solidFill>
                  <a:schemeClr val="tx1"/>
                </a:solidFill>
                <a:latin typeface="Consolas" panose="020B0609020204030204" pitchFamily="49" charset="0"/>
                <a:ea typeface="Courier"/>
                <a:cs typeface="Courier"/>
                <a:sym typeface="Courier New"/>
              </a:rPr>
              <a:t>subtracao</a:t>
            </a:r>
            <a:endParaRPr lang="en-US" sz="3000" i="0" u="none" strike="noStrike" cap="none" dirty="0">
              <a:solidFill>
                <a:schemeClr val="tx1"/>
              </a:solidFill>
              <a:latin typeface="Consolas" panose="020B0609020204030204" pitchFamily="49" charset="0"/>
              <a:ea typeface="Courier"/>
              <a:cs typeface="Courier"/>
              <a:sym typeface="Courier New"/>
            </a:endParaRPr>
          </a:p>
          <a:p>
            <a:pPr marL="0" marR="0" lvl="0" indent="0" algn="l" rtl="0">
              <a:lnSpc>
                <a:spcPct val="100000"/>
              </a:lnSpc>
              <a:spcBef>
                <a:spcPts val="0"/>
              </a:spcBef>
              <a:spcAft>
                <a:spcPts val="0"/>
              </a:spcAft>
              <a:buClr>
                <a:schemeClr val="lt1"/>
              </a:buClr>
              <a:buFont typeface="Cabin"/>
              <a:buNone/>
            </a:pPr>
            <a:endParaRPr sz="3000" dirty="0">
              <a:solidFill>
                <a:schemeClr val="tx1"/>
              </a:solidFill>
              <a:latin typeface="Consolas" panose="020B0609020204030204" pitchFamily="49" charset="0"/>
              <a:ea typeface="Courier"/>
              <a:cs typeface="Courier"/>
              <a:sym typeface="Courier New"/>
            </a:endParaRPr>
          </a:p>
          <a:p>
            <a:pPr marL="0" marR="0" lvl="0" indent="0" algn="l" rtl="0">
              <a:lnSpc>
                <a:spcPct val="100000"/>
              </a:lnSpc>
              <a:spcBef>
                <a:spcPts val="0"/>
              </a:spcBef>
              <a:spcAft>
                <a:spcPts val="0"/>
              </a:spcAft>
              <a:buClr>
                <a:schemeClr val="lt1"/>
              </a:buClr>
              <a:buSzPct val="25000"/>
              <a:buFont typeface="Cabin"/>
              <a:buNone/>
            </a:pPr>
            <a:r>
              <a:rPr lang="en-US" sz="3000" i="0" u="none" strike="noStrike" cap="none" dirty="0">
                <a:solidFill>
                  <a:schemeClr val="tx1"/>
                </a:solidFill>
                <a:latin typeface="Consolas" panose="020B0609020204030204" pitchFamily="49" charset="0"/>
                <a:ea typeface="Courier"/>
                <a:cs typeface="Courier"/>
                <a:sym typeface="Courier New"/>
              </a:rPr>
              <a:t>x = </a:t>
            </a:r>
            <a:r>
              <a:rPr lang="en-US" sz="3000" i="0" u="none" strike="noStrike" cap="none" dirty="0" err="1">
                <a:solidFill>
                  <a:schemeClr val="tx1"/>
                </a:solidFill>
                <a:latin typeface="Consolas" panose="020B0609020204030204" pitchFamily="49" charset="0"/>
                <a:ea typeface="Courier"/>
                <a:cs typeface="Courier"/>
                <a:sym typeface="Courier New"/>
              </a:rPr>
              <a:t>addtwo</a:t>
            </a:r>
            <a:r>
              <a:rPr lang="en-US" sz="3000" i="0" u="none" strike="noStrike" cap="none" dirty="0">
                <a:solidFill>
                  <a:schemeClr val="tx1"/>
                </a:solidFill>
                <a:latin typeface="Consolas" panose="020B0609020204030204" pitchFamily="49" charset="0"/>
                <a:ea typeface="Courier"/>
                <a:cs typeface="Courier"/>
                <a:sym typeface="Courier New"/>
              </a:rPr>
              <a:t>(3, 5)</a:t>
            </a:r>
          </a:p>
          <a:p>
            <a:pPr marL="0" marR="0" lvl="0" indent="0" algn="l" rtl="0">
              <a:lnSpc>
                <a:spcPct val="100000"/>
              </a:lnSpc>
              <a:spcBef>
                <a:spcPts val="0"/>
              </a:spcBef>
              <a:spcAft>
                <a:spcPts val="0"/>
              </a:spcAft>
              <a:buClr>
                <a:srgbClr val="FFFF00"/>
              </a:buClr>
              <a:buSzPct val="25000"/>
              <a:buFont typeface="Cabin"/>
              <a:buNone/>
            </a:pPr>
            <a:r>
              <a:rPr lang="en-US" sz="3000" dirty="0">
                <a:solidFill>
                  <a:srgbClr val="006666"/>
                </a:solidFill>
                <a:latin typeface="Consolas" panose="020B0609020204030204" pitchFamily="49" charset="0"/>
                <a:cs typeface="Courier New" panose="02070309020205020404" pitchFamily="49" charset="0"/>
                <a:sym typeface="Courier New"/>
              </a:rPr>
              <a:t>print</a:t>
            </a:r>
            <a:r>
              <a:rPr lang="en-US" sz="3000" dirty="0">
                <a:solidFill>
                  <a:schemeClr val="tx1"/>
                </a:solidFill>
                <a:latin typeface="Consolas" panose="020B0609020204030204" pitchFamily="49" charset="0"/>
                <a:ea typeface="Courier"/>
                <a:cs typeface="Courier"/>
                <a:sym typeface="Courier New"/>
              </a:rPr>
              <a:t>(</a:t>
            </a:r>
            <a:r>
              <a:rPr lang="en-US" sz="3000" i="0" u="none" strike="noStrike" cap="none" dirty="0">
                <a:solidFill>
                  <a:schemeClr val="tx1"/>
                </a:solidFill>
                <a:latin typeface="Consolas" panose="020B0609020204030204" pitchFamily="49" charset="0"/>
                <a:ea typeface="Courier"/>
                <a:cs typeface="Courier"/>
                <a:sym typeface="Courier New"/>
              </a:rPr>
              <a:t>x)</a:t>
            </a:r>
          </a:p>
          <a:p>
            <a:pPr marL="0" marR="0" lvl="0" indent="0" algn="l" rtl="0">
              <a:lnSpc>
                <a:spcPct val="100000"/>
              </a:lnSpc>
              <a:spcBef>
                <a:spcPts val="0"/>
              </a:spcBef>
              <a:spcAft>
                <a:spcPts val="0"/>
              </a:spcAft>
              <a:buClr>
                <a:srgbClr val="FFFF00"/>
              </a:buClr>
              <a:buSzPct val="25000"/>
              <a:buFont typeface="Cabin"/>
              <a:buNone/>
            </a:pPr>
            <a:endParaRPr lang="en-US" sz="3000" i="0" u="none" strike="noStrike" cap="none" dirty="0">
              <a:solidFill>
                <a:schemeClr val="tx1"/>
              </a:solidFill>
              <a:latin typeface="Courier"/>
              <a:ea typeface="Courier"/>
              <a:cs typeface="Courier"/>
              <a:sym typeface="Courier New"/>
            </a:endParaRPr>
          </a:p>
          <a:p>
            <a:pPr marL="0" marR="0" lvl="0" indent="0" algn="l" rtl="0">
              <a:lnSpc>
                <a:spcPct val="100000"/>
              </a:lnSpc>
              <a:spcBef>
                <a:spcPts val="0"/>
              </a:spcBef>
              <a:spcAft>
                <a:spcPts val="0"/>
              </a:spcAft>
              <a:buClr>
                <a:srgbClr val="FFFF00"/>
              </a:buClr>
              <a:buSzPct val="25000"/>
              <a:buFont typeface="Cabin"/>
              <a:buNone/>
            </a:pPr>
            <a:endParaRPr lang="en-US" sz="3000" dirty="0">
              <a:solidFill>
                <a:schemeClr val="tx1"/>
              </a:solidFill>
              <a:latin typeface="Courier"/>
              <a:ea typeface="Courier"/>
              <a:cs typeface="Courier"/>
              <a:sym typeface="Courier New"/>
            </a:endParaRPr>
          </a:p>
        </p:txBody>
      </p:sp>
    </p:spTree>
    <p:extLst>
      <p:ext uri="{BB962C8B-B14F-4D97-AF65-F5344CB8AC3E}">
        <p14:creationId xmlns:p14="http://schemas.microsoft.com/office/powerpoint/2010/main" val="21143448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27" name="Shape 377">
            <a:extLst>
              <a:ext uri="{FF2B5EF4-FFF2-40B4-BE49-F238E27FC236}">
                <a16:creationId xmlns:a16="http://schemas.microsoft.com/office/drawing/2014/main" id="{7CF8AB58-3E15-4DFB-BACB-1933D80C0B2B}"/>
              </a:ext>
            </a:extLst>
          </p:cNvPr>
          <p:cNvSpPr txBox="1">
            <a:spLocks noGrp="1"/>
          </p:cNvSpPr>
          <p:nvPr>
            <p:ph type="title"/>
          </p:nvPr>
        </p:nvSpPr>
        <p:spPr>
          <a:xfrm>
            <a:off x="1155700" y="803564"/>
            <a:ext cx="13932000" cy="1736336"/>
          </a:xfrm>
          <a:prstGeom prst="rect">
            <a:avLst/>
          </a:prstGeom>
          <a:noFill/>
          <a:ln>
            <a:noFill/>
          </a:ln>
        </p:spPr>
        <p:txBody>
          <a:bodyPr lIns="38100" tIns="38100" rIns="38100" bIns="38100" anchor="ctr" anchorCtr="0">
            <a:noAutofit/>
          </a:bodyPr>
          <a:lstStyle/>
          <a:p>
            <a:pPr marL="0" marR="0" lvl="0" indent="0" algn="ctr" rtl="0">
              <a:lnSpc>
                <a:spcPct val="100000"/>
              </a:lnSpc>
              <a:spcBef>
                <a:spcPts val="0"/>
              </a:spcBef>
              <a:spcAft>
                <a:spcPts val="0"/>
              </a:spcAft>
              <a:buClr>
                <a:schemeClr val="lt1"/>
              </a:buClr>
              <a:buSzPct val="25000"/>
              <a:buFont typeface="Cabin"/>
              <a:buNone/>
            </a:pPr>
            <a:r>
              <a:rPr lang="en-US" sz="4425" dirty="0">
                <a:solidFill>
                  <a:schemeClr val="tx2">
                    <a:lumMod val="75000"/>
                  </a:schemeClr>
                </a:solidFill>
                <a:latin typeface="Arial"/>
                <a:cs typeface="Arial"/>
                <a:sym typeface="Cabin"/>
              </a:rPr>
              <a:t>Global and local Variables</a:t>
            </a:r>
          </a:p>
        </p:txBody>
      </p:sp>
      <p:sp>
        <p:nvSpPr>
          <p:cNvPr id="2" name="Retângulo 1">
            <a:extLst>
              <a:ext uri="{FF2B5EF4-FFF2-40B4-BE49-F238E27FC236}">
                <a16:creationId xmlns:a16="http://schemas.microsoft.com/office/drawing/2014/main" id="{FDFD56E3-21C4-45AF-A5A5-5489BF7F07F7}"/>
              </a:ext>
            </a:extLst>
          </p:cNvPr>
          <p:cNvSpPr/>
          <p:nvPr/>
        </p:nvSpPr>
        <p:spPr>
          <a:xfrm>
            <a:off x="877497" y="2475088"/>
            <a:ext cx="5885506" cy="323171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solidFill>
                <a:schemeClr val="tx1"/>
              </a:solidFill>
            </a:endParaRPr>
          </a:p>
        </p:txBody>
      </p:sp>
      <p:sp>
        <p:nvSpPr>
          <p:cNvPr id="38" name="Shape 379">
            <a:extLst>
              <a:ext uri="{FF2B5EF4-FFF2-40B4-BE49-F238E27FC236}">
                <a16:creationId xmlns:a16="http://schemas.microsoft.com/office/drawing/2014/main" id="{B8D5FA63-9ACC-44EA-A7BA-8FD7149DCB3F}"/>
              </a:ext>
            </a:extLst>
          </p:cNvPr>
          <p:cNvSpPr txBox="1"/>
          <p:nvPr/>
        </p:nvSpPr>
        <p:spPr>
          <a:xfrm>
            <a:off x="1433592" y="4554999"/>
            <a:ext cx="5329411" cy="697232"/>
          </a:xfrm>
          <a:prstGeom prst="rect">
            <a:avLst/>
          </a:prstGeom>
          <a:noFill/>
          <a:ln>
            <a:noFill/>
          </a:ln>
        </p:spPr>
        <p:txBody>
          <a:bodyPr lIns="0" tIns="0" rIns="0" bIns="0" anchor="ctr" anchorCtr="0">
            <a:noAutofit/>
          </a:bodyPr>
          <a:lstStyle/>
          <a:p>
            <a:pPr marL="0" marR="0" lvl="0" indent="0" algn="l" rtl="0">
              <a:lnSpc>
                <a:spcPct val="100000"/>
              </a:lnSpc>
              <a:spcBef>
                <a:spcPts val="0"/>
              </a:spcBef>
              <a:spcAft>
                <a:spcPts val="0"/>
              </a:spcAft>
              <a:buClr>
                <a:srgbClr val="FFFF00"/>
              </a:buClr>
              <a:buSzPct val="25000"/>
              <a:buFont typeface="Cabin"/>
              <a:buNone/>
            </a:pPr>
            <a:r>
              <a:rPr lang="en-US" sz="3000" dirty="0">
                <a:solidFill>
                  <a:srgbClr val="006666"/>
                </a:solidFill>
                <a:latin typeface="Consolas" panose="020B0609020204030204" pitchFamily="49" charset="0"/>
                <a:cs typeface="Courier New" panose="02070309020205020404" pitchFamily="49" charset="0"/>
                <a:sym typeface="Courier New"/>
              </a:rPr>
              <a:t>def</a:t>
            </a:r>
            <a:r>
              <a:rPr lang="en-US" sz="3000" i="0" u="none" strike="noStrike" cap="none" dirty="0">
                <a:solidFill>
                  <a:schemeClr val="tx1"/>
                </a:solidFill>
                <a:latin typeface="Consolas" panose="020B0609020204030204" pitchFamily="49" charset="0"/>
                <a:ea typeface="Courier"/>
                <a:cs typeface="Courier"/>
                <a:sym typeface="Courier New"/>
              </a:rPr>
              <a:t> food</a:t>
            </a:r>
            <a:r>
              <a:rPr lang="en-US" sz="3000" dirty="0">
                <a:solidFill>
                  <a:schemeClr val="tx1"/>
                </a:solidFill>
                <a:latin typeface="Consolas" panose="020B0609020204030204" pitchFamily="49" charset="0"/>
                <a:ea typeface="Courier"/>
                <a:cs typeface="Courier"/>
                <a:sym typeface="Courier New"/>
              </a:rPr>
              <a:t>(</a:t>
            </a:r>
            <a:r>
              <a:rPr lang="en-US" sz="3000" i="0" u="none" strike="noStrike" cap="none" dirty="0">
                <a:solidFill>
                  <a:schemeClr val="tx1"/>
                </a:solidFill>
                <a:latin typeface="Consolas" panose="020B0609020204030204" pitchFamily="49" charset="0"/>
                <a:ea typeface="Courier"/>
                <a:cs typeface="Courier"/>
                <a:sym typeface="Courier New"/>
              </a:rPr>
              <a:t>):</a:t>
            </a:r>
          </a:p>
          <a:p>
            <a:pPr marL="0" marR="0" lvl="0" indent="0" algn="l" rtl="0">
              <a:lnSpc>
                <a:spcPct val="100000"/>
              </a:lnSpc>
              <a:spcBef>
                <a:spcPts val="0"/>
              </a:spcBef>
              <a:spcAft>
                <a:spcPts val="0"/>
              </a:spcAft>
              <a:buClr>
                <a:schemeClr val="lt1"/>
              </a:buClr>
              <a:buSzPct val="25000"/>
              <a:buFont typeface="Cabin"/>
              <a:buNone/>
            </a:pPr>
            <a:r>
              <a:rPr lang="en-US" sz="3000" i="0" u="none" strike="noStrike" cap="none" dirty="0">
                <a:solidFill>
                  <a:schemeClr val="tx1"/>
                </a:solidFill>
                <a:latin typeface="Consolas" panose="020B0609020204030204" pitchFamily="49" charset="0"/>
                <a:ea typeface="Courier"/>
                <a:cs typeface="Courier"/>
                <a:sym typeface="Courier New"/>
              </a:rPr>
              <a:t>	bread=‘</a:t>
            </a:r>
            <a:r>
              <a:rPr lang="en-US" sz="3000" dirty="0">
                <a:solidFill>
                  <a:schemeClr val="tx1"/>
                </a:solidFill>
                <a:latin typeface="Consolas" panose="020B0609020204030204" pitchFamily="49" charset="0"/>
                <a:ea typeface="Courier"/>
                <a:cs typeface="Courier"/>
                <a:sym typeface="Courier New"/>
              </a:rPr>
              <a:t>white bread</a:t>
            </a:r>
            <a:r>
              <a:rPr lang="en-US" sz="3000" i="0" u="none" strike="noStrike" cap="none" dirty="0">
                <a:solidFill>
                  <a:schemeClr val="tx1"/>
                </a:solidFill>
                <a:latin typeface="Consolas" panose="020B0609020204030204" pitchFamily="49" charset="0"/>
                <a:ea typeface="Courier"/>
                <a:cs typeface="Courier"/>
                <a:sym typeface="Courier New"/>
              </a:rPr>
              <a:t>’ </a:t>
            </a:r>
          </a:p>
          <a:p>
            <a:pPr marL="0" marR="0" lvl="0" indent="0" algn="l" rtl="0">
              <a:lnSpc>
                <a:spcPct val="100000"/>
              </a:lnSpc>
              <a:spcBef>
                <a:spcPts val="0"/>
              </a:spcBef>
              <a:spcAft>
                <a:spcPts val="0"/>
              </a:spcAft>
              <a:buClr>
                <a:schemeClr val="lt1"/>
              </a:buClr>
              <a:buSzPct val="25000"/>
              <a:buFont typeface="Cabin"/>
              <a:buNone/>
            </a:pPr>
            <a:r>
              <a:rPr lang="en-US" sz="3000" dirty="0">
                <a:solidFill>
                  <a:schemeClr val="tx1"/>
                </a:solidFill>
                <a:latin typeface="Consolas" panose="020B0609020204030204" pitchFamily="49" charset="0"/>
                <a:ea typeface="Courier"/>
                <a:cs typeface="Courier"/>
                <a:sym typeface="Courier New"/>
              </a:rPr>
              <a:t>    </a:t>
            </a:r>
          </a:p>
          <a:p>
            <a:pPr marL="0" marR="0" lvl="0" indent="0" algn="l" rtl="0">
              <a:lnSpc>
                <a:spcPct val="100000"/>
              </a:lnSpc>
              <a:spcBef>
                <a:spcPts val="0"/>
              </a:spcBef>
              <a:spcAft>
                <a:spcPts val="0"/>
              </a:spcAft>
              <a:buClr>
                <a:schemeClr val="lt1"/>
              </a:buClr>
              <a:buSzPct val="25000"/>
              <a:buFont typeface="Cabin"/>
              <a:buNone/>
            </a:pPr>
            <a:r>
              <a:rPr lang="en-US" sz="3000" i="0" u="none" strike="noStrike" cap="none" dirty="0">
                <a:solidFill>
                  <a:schemeClr val="tx1"/>
                </a:solidFill>
                <a:latin typeface="Consolas" panose="020B0609020204030204" pitchFamily="49" charset="0"/>
                <a:ea typeface="Courier"/>
                <a:cs typeface="Courier"/>
                <a:sym typeface="Courier New"/>
              </a:rPr>
              <a:t>x = food()</a:t>
            </a:r>
          </a:p>
          <a:p>
            <a:pPr marL="0" marR="0" lvl="0" indent="0" algn="l" rtl="0">
              <a:lnSpc>
                <a:spcPct val="100000"/>
              </a:lnSpc>
              <a:spcBef>
                <a:spcPts val="0"/>
              </a:spcBef>
              <a:spcAft>
                <a:spcPts val="0"/>
              </a:spcAft>
              <a:buClr>
                <a:srgbClr val="FFFF00"/>
              </a:buClr>
              <a:buSzPct val="25000"/>
              <a:buFont typeface="Cabin"/>
              <a:buNone/>
            </a:pPr>
            <a:r>
              <a:rPr lang="en-US" sz="3000" dirty="0">
                <a:solidFill>
                  <a:srgbClr val="006666"/>
                </a:solidFill>
                <a:latin typeface="Consolas" panose="020B0609020204030204" pitchFamily="49" charset="0"/>
                <a:cs typeface="Courier New" panose="02070309020205020404" pitchFamily="49" charset="0"/>
                <a:sym typeface="Courier New"/>
              </a:rPr>
              <a:t>print</a:t>
            </a:r>
            <a:r>
              <a:rPr lang="en-US" sz="3000" dirty="0">
                <a:solidFill>
                  <a:schemeClr val="tx1"/>
                </a:solidFill>
                <a:latin typeface="Consolas" panose="020B0609020204030204" pitchFamily="49" charset="0"/>
                <a:ea typeface="Courier"/>
                <a:cs typeface="Courier"/>
                <a:sym typeface="Courier New"/>
              </a:rPr>
              <a:t>(bread</a:t>
            </a:r>
            <a:r>
              <a:rPr lang="en-US" sz="3000" i="0" u="none" strike="noStrike" cap="none" dirty="0">
                <a:solidFill>
                  <a:schemeClr val="tx1"/>
                </a:solidFill>
                <a:latin typeface="Consolas" panose="020B0609020204030204" pitchFamily="49" charset="0"/>
                <a:ea typeface="Courier"/>
                <a:cs typeface="Courier"/>
                <a:sym typeface="Courier New"/>
              </a:rPr>
              <a:t>)</a:t>
            </a:r>
          </a:p>
          <a:p>
            <a:pPr marL="0" marR="0" lvl="0" indent="0" algn="l" rtl="0">
              <a:lnSpc>
                <a:spcPct val="100000"/>
              </a:lnSpc>
              <a:spcBef>
                <a:spcPts val="0"/>
              </a:spcBef>
              <a:spcAft>
                <a:spcPts val="0"/>
              </a:spcAft>
              <a:buClr>
                <a:srgbClr val="FFFF00"/>
              </a:buClr>
              <a:buSzPct val="25000"/>
              <a:buFont typeface="Cabin"/>
              <a:buNone/>
            </a:pPr>
            <a:endParaRPr lang="en-US" sz="3000" i="0" u="none" strike="noStrike" cap="none" dirty="0">
              <a:solidFill>
                <a:schemeClr val="tx1"/>
              </a:solidFill>
              <a:latin typeface="Consolas" panose="020B0609020204030204" pitchFamily="49" charset="0"/>
              <a:ea typeface="Courier"/>
              <a:cs typeface="Courier"/>
              <a:sym typeface="Courier New"/>
            </a:endParaRPr>
          </a:p>
          <a:p>
            <a:pPr marL="0" marR="0" lvl="0" indent="0" algn="l" rtl="0">
              <a:lnSpc>
                <a:spcPct val="100000"/>
              </a:lnSpc>
              <a:spcBef>
                <a:spcPts val="0"/>
              </a:spcBef>
              <a:spcAft>
                <a:spcPts val="0"/>
              </a:spcAft>
              <a:buClr>
                <a:srgbClr val="FFFF00"/>
              </a:buClr>
              <a:buSzPct val="25000"/>
              <a:buFont typeface="Cabin"/>
              <a:buNone/>
            </a:pPr>
            <a:endParaRPr lang="en-US" sz="3000" i="0" u="none" strike="noStrike" cap="none" dirty="0">
              <a:solidFill>
                <a:schemeClr val="tx1"/>
              </a:solidFill>
              <a:latin typeface="Courier"/>
              <a:ea typeface="Courier"/>
              <a:cs typeface="Courier"/>
              <a:sym typeface="Courier New"/>
            </a:endParaRPr>
          </a:p>
          <a:p>
            <a:pPr marL="0" marR="0" lvl="0" indent="0" algn="l" rtl="0">
              <a:lnSpc>
                <a:spcPct val="100000"/>
              </a:lnSpc>
              <a:spcBef>
                <a:spcPts val="0"/>
              </a:spcBef>
              <a:spcAft>
                <a:spcPts val="0"/>
              </a:spcAft>
              <a:buClr>
                <a:srgbClr val="FFFF00"/>
              </a:buClr>
              <a:buSzPct val="25000"/>
              <a:buFont typeface="Cabin"/>
              <a:buNone/>
            </a:pPr>
            <a:endParaRPr lang="en-US" sz="3000" dirty="0">
              <a:solidFill>
                <a:schemeClr val="tx1"/>
              </a:solidFill>
              <a:latin typeface="Courier"/>
              <a:ea typeface="Courier"/>
              <a:cs typeface="Courier"/>
              <a:sym typeface="Courier New"/>
            </a:endParaRPr>
          </a:p>
        </p:txBody>
      </p:sp>
      <p:sp>
        <p:nvSpPr>
          <p:cNvPr id="15" name="Retângulo 14">
            <a:extLst>
              <a:ext uri="{FF2B5EF4-FFF2-40B4-BE49-F238E27FC236}">
                <a16:creationId xmlns:a16="http://schemas.microsoft.com/office/drawing/2014/main" id="{62E879AC-DA4D-42A4-9559-4D2760401303}"/>
              </a:ext>
            </a:extLst>
          </p:cNvPr>
          <p:cNvSpPr/>
          <p:nvPr/>
        </p:nvSpPr>
        <p:spPr>
          <a:xfrm>
            <a:off x="7041206" y="2230554"/>
            <a:ext cx="9202194" cy="64803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25000"/>
            </a:pPr>
            <a:r>
              <a:rPr lang="pt-BR" sz="3000" dirty="0">
                <a:solidFill>
                  <a:schemeClr val="tx1"/>
                </a:solidFill>
                <a:latin typeface="Consolas" panose="020B0609020204030204" pitchFamily="49" charset="0"/>
                <a:cs typeface="Courier New" panose="02070309020205020404" pitchFamily="49" charset="0"/>
              </a:rPr>
              <a:t>def food():</a:t>
            </a:r>
          </a:p>
          <a:p>
            <a:pPr>
              <a:buSzPct val="25000"/>
            </a:pPr>
            <a:r>
              <a:rPr lang="pt-BR" sz="3000" dirty="0">
                <a:solidFill>
                  <a:schemeClr val="tx1"/>
                </a:solidFill>
                <a:latin typeface="Consolas" panose="020B0609020204030204" pitchFamily="49" charset="0"/>
                <a:cs typeface="Courier New" panose="02070309020205020404" pitchFamily="49" charset="0"/>
              </a:rPr>
              <a:t>   eggs = ‘food local’</a:t>
            </a:r>
          </a:p>
          <a:p>
            <a:pPr>
              <a:buSzPct val="25000"/>
            </a:pPr>
            <a:r>
              <a:rPr lang="pt-BR" sz="3000" dirty="0">
                <a:solidFill>
                  <a:schemeClr val="tx1"/>
                </a:solidFill>
                <a:latin typeface="Consolas" panose="020B0609020204030204" pitchFamily="49" charset="0"/>
                <a:cs typeface="Courier New" panose="02070309020205020404" pitchFamily="49" charset="0"/>
              </a:rPr>
              <a:t>   </a:t>
            </a:r>
            <a:r>
              <a:rPr lang="pt-BR" sz="3000" dirty="0">
                <a:solidFill>
                  <a:srgbClr val="006666"/>
                </a:solidFill>
                <a:latin typeface="Consolas" panose="020B0609020204030204" pitchFamily="49" charset="0"/>
                <a:cs typeface="Courier New" panose="02070309020205020404" pitchFamily="49" charset="0"/>
              </a:rPr>
              <a:t>print</a:t>
            </a:r>
            <a:r>
              <a:rPr lang="pt-BR" sz="3000" dirty="0">
                <a:solidFill>
                  <a:schemeClr val="tx1"/>
                </a:solidFill>
                <a:latin typeface="Consolas" panose="020B0609020204030204" pitchFamily="49" charset="0"/>
                <a:cs typeface="Courier New" panose="02070309020205020404" pitchFamily="49" charset="0"/>
              </a:rPr>
              <a:t>(eggs) # prints ‘food local'</a:t>
            </a:r>
          </a:p>
          <a:p>
            <a:pPr>
              <a:buSzPct val="25000"/>
            </a:pPr>
            <a:r>
              <a:rPr lang="pt-BR" sz="3000" dirty="0">
                <a:solidFill>
                  <a:schemeClr val="tx1"/>
                </a:solidFill>
                <a:latin typeface="Consolas" panose="020B0609020204030204" pitchFamily="49" charset="0"/>
                <a:cs typeface="Courier New" panose="02070309020205020404" pitchFamily="49" charset="0"/>
              </a:rPr>
              <a:t>def more_food():</a:t>
            </a:r>
          </a:p>
          <a:p>
            <a:pPr>
              <a:buSzPct val="25000"/>
            </a:pPr>
            <a:r>
              <a:rPr lang="pt-BR" sz="3000" dirty="0">
                <a:solidFill>
                  <a:schemeClr val="tx1"/>
                </a:solidFill>
                <a:latin typeface="Consolas" panose="020B0609020204030204" pitchFamily="49" charset="0"/>
                <a:cs typeface="Courier New" panose="02070309020205020404" pitchFamily="49" charset="0"/>
              </a:rPr>
              <a:t>   eggs = ‘more_food local’</a:t>
            </a:r>
          </a:p>
          <a:p>
            <a:pPr>
              <a:buSzPct val="25000"/>
            </a:pPr>
            <a:r>
              <a:rPr lang="pt-BR" sz="3000" dirty="0">
                <a:solidFill>
                  <a:schemeClr val="tx1"/>
                </a:solidFill>
                <a:latin typeface="Consolas" panose="020B0609020204030204" pitchFamily="49" charset="0"/>
                <a:cs typeface="Courier New" panose="02070309020205020404" pitchFamily="49" charset="0"/>
              </a:rPr>
              <a:t>   </a:t>
            </a:r>
            <a:r>
              <a:rPr lang="pt-BR" sz="3000" dirty="0">
                <a:solidFill>
                  <a:srgbClr val="006666"/>
                </a:solidFill>
                <a:latin typeface="Consolas" panose="020B0609020204030204" pitchFamily="49" charset="0"/>
                <a:cs typeface="Courier New" panose="02070309020205020404" pitchFamily="49" charset="0"/>
              </a:rPr>
              <a:t>print</a:t>
            </a:r>
            <a:r>
              <a:rPr lang="pt-BR" sz="3000" dirty="0">
                <a:solidFill>
                  <a:schemeClr val="tx1"/>
                </a:solidFill>
                <a:latin typeface="Consolas" panose="020B0609020204030204" pitchFamily="49" charset="0"/>
                <a:cs typeface="Courier New" panose="02070309020205020404" pitchFamily="49" charset="0"/>
              </a:rPr>
              <a:t>(eggs) # prints ‘more_food local’</a:t>
            </a:r>
          </a:p>
          <a:p>
            <a:pPr>
              <a:buSzPct val="25000"/>
            </a:pPr>
            <a:r>
              <a:rPr lang="pt-BR" sz="3000" dirty="0">
                <a:solidFill>
                  <a:schemeClr val="tx1"/>
                </a:solidFill>
                <a:latin typeface="Consolas" panose="020B0609020204030204" pitchFamily="49" charset="0"/>
                <a:cs typeface="Courier New" panose="02070309020205020404" pitchFamily="49" charset="0"/>
              </a:rPr>
              <a:t>   food()</a:t>
            </a:r>
          </a:p>
          <a:p>
            <a:pPr>
              <a:buSzPct val="25000"/>
            </a:pPr>
            <a:r>
              <a:rPr lang="pt-BR" sz="3000" dirty="0">
                <a:solidFill>
                  <a:schemeClr val="tx1"/>
                </a:solidFill>
                <a:latin typeface="Consolas" panose="020B0609020204030204" pitchFamily="49" charset="0"/>
                <a:cs typeface="Courier New" panose="02070309020205020404" pitchFamily="49" charset="0"/>
              </a:rPr>
              <a:t>   </a:t>
            </a:r>
            <a:r>
              <a:rPr lang="pt-BR" sz="3000" dirty="0">
                <a:solidFill>
                  <a:srgbClr val="006666"/>
                </a:solidFill>
                <a:latin typeface="Consolas" panose="020B0609020204030204" pitchFamily="49" charset="0"/>
                <a:cs typeface="Courier New" panose="02070309020205020404" pitchFamily="49" charset="0"/>
              </a:rPr>
              <a:t>print</a:t>
            </a:r>
            <a:r>
              <a:rPr lang="pt-BR" sz="3000" dirty="0">
                <a:solidFill>
                  <a:schemeClr val="tx1"/>
                </a:solidFill>
                <a:latin typeface="Consolas" panose="020B0609020204030204" pitchFamily="49" charset="0"/>
                <a:cs typeface="Courier New" panose="02070309020205020404" pitchFamily="49" charset="0"/>
              </a:rPr>
              <a:t>(eggs) # prints ‘more_food local’</a:t>
            </a:r>
          </a:p>
          <a:p>
            <a:pPr>
              <a:buSzPct val="25000"/>
            </a:pPr>
            <a:endParaRPr lang="pt-BR" sz="3000" dirty="0">
              <a:solidFill>
                <a:schemeClr val="tx1"/>
              </a:solidFill>
              <a:latin typeface="Consolas" panose="020B0609020204030204" pitchFamily="49" charset="0"/>
              <a:cs typeface="Courier New" panose="02070309020205020404" pitchFamily="49" charset="0"/>
            </a:endParaRPr>
          </a:p>
          <a:p>
            <a:pPr>
              <a:buSzPct val="25000"/>
            </a:pPr>
            <a:r>
              <a:rPr lang="pt-BR" sz="3000" dirty="0">
                <a:solidFill>
                  <a:schemeClr val="tx1"/>
                </a:solidFill>
                <a:latin typeface="Consolas" panose="020B0609020204030204" pitchFamily="49" charset="0"/>
                <a:cs typeface="Courier New" panose="02070309020205020404" pitchFamily="49" charset="0"/>
              </a:rPr>
              <a:t>eggs = 'global’</a:t>
            </a:r>
          </a:p>
          <a:p>
            <a:pPr>
              <a:buSzPct val="25000"/>
            </a:pPr>
            <a:r>
              <a:rPr lang="pt-BR" sz="3000" dirty="0">
                <a:solidFill>
                  <a:schemeClr val="tx1"/>
                </a:solidFill>
                <a:latin typeface="Consolas" panose="020B0609020204030204" pitchFamily="49" charset="0"/>
                <a:cs typeface="Courier New" panose="02070309020205020404" pitchFamily="49" charset="0"/>
              </a:rPr>
              <a:t>more_food()</a:t>
            </a:r>
          </a:p>
          <a:p>
            <a:pPr>
              <a:buSzPct val="25000"/>
            </a:pPr>
            <a:r>
              <a:rPr lang="pt-BR" sz="3000" dirty="0">
                <a:solidFill>
                  <a:srgbClr val="006666"/>
                </a:solidFill>
                <a:latin typeface="Consolas" panose="020B0609020204030204" pitchFamily="49" charset="0"/>
                <a:cs typeface="Courier New" panose="02070309020205020404" pitchFamily="49" charset="0"/>
              </a:rPr>
              <a:t>print</a:t>
            </a:r>
            <a:r>
              <a:rPr lang="pt-BR" sz="3000" dirty="0">
                <a:solidFill>
                  <a:schemeClr val="tx1"/>
                </a:solidFill>
                <a:latin typeface="Consolas" panose="020B0609020204030204" pitchFamily="49" charset="0"/>
                <a:cs typeface="Courier New" panose="02070309020205020404" pitchFamily="49" charset="0"/>
              </a:rPr>
              <a:t>(eggs) # prints 'global'</a:t>
            </a:r>
          </a:p>
        </p:txBody>
      </p:sp>
    </p:spTree>
    <p:extLst>
      <p:ext uri="{BB962C8B-B14F-4D97-AF65-F5344CB8AC3E}">
        <p14:creationId xmlns:p14="http://schemas.microsoft.com/office/powerpoint/2010/main" val="42559907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17" name="Shape 235">
            <a:extLst>
              <a:ext uri="{FF2B5EF4-FFF2-40B4-BE49-F238E27FC236}">
                <a16:creationId xmlns:a16="http://schemas.microsoft.com/office/drawing/2014/main" id="{3F4ADF1E-9231-4242-9725-F4CE3B10ECDB}"/>
              </a:ext>
            </a:extLst>
          </p:cNvPr>
          <p:cNvSpPr txBox="1">
            <a:spLocks/>
          </p:cNvSpPr>
          <p:nvPr/>
        </p:nvSpPr>
        <p:spPr>
          <a:xfrm>
            <a:off x="1619098" y="1309564"/>
            <a:ext cx="12441303" cy="1736725"/>
          </a:xfrm>
          <a:prstGeom prst="rect">
            <a:avLst/>
          </a:prstGeom>
          <a:noFill/>
          <a:ln>
            <a:noFill/>
          </a:ln>
        </p:spPr>
        <p:txBody>
          <a:bodyPr vert="horz" lIns="38100" tIns="38100" rIns="38100" bIns="381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buClr>
                <a:schemeClr val="lt1"/>
              </a:buClr>
              <a:buSzPct val="25000"/>
              <a:buFont typeface="Cabin"/>
              <a:buNone/>
            </a:pPr>
            <a:r>
              <a:rPr lang="en-US" sz="4425" dirty="0">
                <a:solidFill>
                  <a:schemeClr val="tx2">
                    <a:lumMod val="75000"/>
                  </a:schemeClr>
                </a:solidFill>
                <a:latin typeface="Arial"/>
                <a:cs typeface="Arial"/>
                <a:sym typeface="Cabin"/>
              </a:rPr>
              <a:t>Assignments operators </a:t>
            </a:r>
          </a:p>
        </p:txBody>
      </p:sp>
      <p:sp>
        <p:nvSpPr>
          <p:cNvPr id="19" name="Shape 236">
            <a:extLst>
              <a:ext uri="{FF2B5EF4-FFF2-40B4-BE49-F238E27FC236}">
                <a16:creationId xmlns:a16="http://schemas.microsoft.com/office/drawing/2014/main" id="{EF161EA1-DB9A-4C21-9F24-6A5FFBF40D1F}"/>
              </a:ext>
            </a:extLst>
          </p:cNvPr>
          <p:cNvSpPr txBox="1">
            <a:spLocks/>
          </p:cNvSpPr>
          <p:nvPr/>
        </p:nvSpPr>
        <p:spPr>
          <a:xfrm>
            <a:off x="1340285" y="2653299"/>
            <a:ext cx="13931900" cy="58163460"/>
          </a:xfrm>
          <a:prstGeom prst="rect">
            <a:avLst/>
          </a:prstGeom>
          <a:noFill/>
          <a:ln>
            <a:noFill/>
          </a:ln>
        </p:spPr>
        <p:txBody>
          <a:bodyPr vert="horz" lIns="38100" tIns="38100" rIns="38100" bIns="3810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70306" lvl="1" indent="0">
              <a:lnSpc>
                <a:spcPct val="100000"/>
              </a:lnSpc>
              <a:spcBef>
                <a:spcPts val="3500"/>
              </a:spcBef>
              <a:buClr>
                <a:schemeClr val="tx1"/>
              </a:buClr>
              <a:buSzPct val="100000"/>
              <a:buNone/>
            </a:pPr>
            <a:endParaRPr lang="en-US" sz="3600" dirty="0">
              <a:latin typeface="Arial" charset="0"/>
              <a:ea typeface="Arial" charset="0"/>
              <a:cs typeface="Arial" charset="0"/>
              <a:sym typeface="Cabin"/>
            </a:endParaRPr>
          </a:p>
        </p:txBody>
      </p:sp>
      <p:sp>
        <p:nvSpPr>
          <p:cNvPr id="2" name="Rectangle 1">
            <a:extLst>
              <a:ext uri="{FF2B5EF4-FFF2-40B4-BE49-F238E27FC236}">
                <a16:creationId xmlns:a16="http://schemas.microsoft.com/office/drawing/2014/main" id="{2EF50F64-5333-4D15-A768-C2F78FE4FFB0}"/>
              </a:ext>
            </a:extLst>
          </p:cNvPr>
          <p:cNvSpPr>
            <a:spLocks noChangeArrowheads="1"/>
          </p:cNvSpPr>
          <p:nvPr/>
        </p:nvSpPr>
        <p:spPr bwMode="auto">
          <a:xfrm>
            <a:off x="3570799" y="3433063"/>
            <a:ext cx="8904725" cy="3880884"/>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2849"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a </a:t>
            </a:r>
            <a:r>
              <a:rPr kumimoji="0" lang="pt-BR" altLang="pt-BR" sz="2800" b="0" i="0" u="none" strike="noStrike" cap="none" normalizeH="0" baseline="0" dirty="0">
                <a:ln>
                  <a:noFill/>
                </a:ln>
                <a:solidFill>
                  <a:srgbClr val="666600"/>
                </a:solidFill>
                <a:effectLst/>
                <a:latin typeface="Consolas" panose="020B0609020204030204" pitchFamily="49" charset="0"/>
                <a:cs typeface="Courier New" panose="02070309020205020404" pitchFamily="49" charset="0"/>
              </a:rPr>
              <a:t>=</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pt-BR" altLang="pt-BR" sz="2800" b="0" i="0" u="none" strike="noStrike" cap="none" normalizeH="0" baseline="0" dirty="0">
                <a:ln>
                  <a:noFill/>
                </a:ln>
                <a:solidFill>
                  <a:srgbClr val="006666"/>
                </a:solidFill>
                <a:effectLst/>
                <a:latin typeface="Consolas" panose="020B0609020204030204" pitchFamily="49" charset="0"/>
                <a:cs typeface="Courier New" panose="02070309020205020404" pitchFamily="49" charset="0"/>
              </a:rPr>
              <a:t>21</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b </a:t>
            </a:r>
            <a:r>
              <a:rPr kumimoji="0" lang="pt-BR" altLang="pt-BR" sz="2800" b="0" i="0" u="none" strike="noStrike" cap="none" normalizeH="0" baseline="0" dirty="0">
                <a:ln>
                  <a:noFill/>
                </a:ln>
                <a:solidFill>
                  <a:srgbClr val="666600"/>
                </a:solidFill>
                <a:effectLst/>
                <a:latin typeface="Consolas" panose="020B0609020204030204" pitchFamily="49" charset="0"/>
                <a:cs typeface="Courier New" panose="02070309020205020404" pitchFamily="49" charset="0"/>
              </a:rPr>
              <a:t>=</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pt-BR" altLang="pt-BR" sz="2800" b="0" i="0" u="none" strike="noStrike" cap="none" normalizeH="0" baseline="0" dirty="0">
                <a:ln>
                  <a:noFill/>
                </a:ln>
                <a:solidFill>
                  <a:srgbClr val="006666"/>
                </a:solidFill>
                <a:effectLst/>
                <a:latin typeface="Consolas" panose="020B0609020204030204" pitchFamily="49" charset="0"/>
                <a:cs typeface="Courier New" panose="02070309020205020404" pitchFamily="49" charset="0"/>
              </a:rPr>
              <a:t>10</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c </a:t>
            </a:r>
            <a:r>
              <a:rPr kumimoji="0" lang="pt-BR" altLang="pt-BR" sz="2800" b="0" i="0" u="none" strike="noStrike" cap="none" normalizeH="0" baseline="0" dirty="0">
                <a:ln>
                  <a:noFill/>
                </a:ln>
                <a:solidFill>
                  <a:srgbClr val="666600"/>
                </a:solidFill>
                <a:effectLst/>
                <a:latin typeface="Consolas" panose="020B0609020204030204" pitchFamily="49" charset="0"/>
                <a:cs typeface="Courier New" panose="02070309020205020404" pitchFamily="49" charset="0"/>
              </a:rPr>
              <a:t>=</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pt-BR" altLang="pt-BR" sz="2800" b="0" i="0" u="none" strike="noStrike" cap="none" normalizeH="0" baseline="0" dirty="0">
                <a:ln>
                  <a:noFill/>
                </a:ln>
                <a:solidFill>
                  <a:srgbClr val="006666"/>
                </a:solidFill>
                <a:effectLst/>
                <a:latin typeface="Consolas" panose="020B0609020204030204" pitchFamily="49" charset="0"/>
                <a:cs typeface="Courier New" panose="02070309020205020404" pitchFamily="49" charset="0"/>
              </a:rPr>
              <a:t>0</a:t>
            </a:r>
          </a:p>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c </a:t>
            </a:r>
            <a:r>
              <a:rPr kumimoji="0" lang="pt-BR" altLang="pt-BR" sz="2800" b="0" i="0" u="none" strike="noStrike" cap="none" normalizeH="0" baseline="0" dirty="0">
                <a:ln>
                  <a:noFill/>
                </a:ln>
                <a:solidFill>
                  <a:srgbClr val="666600"/>
                </a:solidFill>
                <a:effectLst/>
                <a:latin typeface="Consolas" panose="020B0609020204030204" pitchFamily="49" charset="0"/>
                <a:cs typeface="Courier New" panose="02070309020205020404" pitchFamily="49" charset="0"/>
              </a:rPr>
              <a:t>=</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 </a:t>
            </a:r>
            <a:r>
              <a:rPr kumimoji="0" lang="pt-BR" altLang="pt-BR" sz="2800" b="0" i="0" u="none" strike="noStrike" cap="none" normalizeH="0" baseline="0" dirty="0">
                <a:ln>
                  <a:noFill/>
                </a:ln>
                <a:solidFill>
                  <a:srgbClr val="666600"/>
                </a:solidFill>
                <a:effectLst/>
                <a:latin typeface="Consolas" panose="020B0609020204030204" pitchFamily="49" charset="0"/>
                <a:cs typeface="Courier New" panose="02070309020205020404" pitchFamily="49" charset="0"/>
              </a:rPr>
              <a:t>+</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b</a:t>
            </a:r>
          </a:p>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c </a:t>
            </a:r>
            <a:r>
              <a:rPr kumimoji="0" lang="pt-BR" altLang="pt-BR" sz="2800" b="0" i="0" u="none" strike="noStrike" cap="none" normalizeH="0" baseline="0" dirty="0">
                <a:ln>
                  <a:noFill/>
                </a:ln>
                <a:solidFill>
                  <a:srgbClr val="666600"/>
                </a:solidFill>
                <a:effectLst/>
                <a:latin typeface="Consolas" panose="020B0609020204030204" pitchFamily="49" charset="0"/>
                <a:cs typeface="Courier New" panose="02070309020205020404" pitchFamily="49" charset="0"/>
              </a:rPr>
              <a:t>+=</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 </a:t>
            </a:r>
          </a:p>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c </a:t>
            </a:r>
            <a:r>
              <a:rPr kumimoji="0" lang="pt-BR" altLang="pt-BR" sz="2800" b="0" i="0" u="none" strike="noStrike" cap="none" normalizeH="0" baseline="0" dirty="0">
                <a:ln>
                  <a:noFill/>
                </a:ln>
                <a:solidFill>
                  <a:srgbClr val="666600"/>
                </a:solidFill>
                <a:effectLst/>
                <a:latin typeface="Consolas" panose="020B0609020204030204" pitchFamily="49" charset="0"/>
                <a:cs typeface="Courier New" panose="02070309020205020404" pitchFamily="49" charset="0"/>
              </a:rPr>
              <a:t>*=</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a:t>
            </a:r>
          </a:p>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c </a:t>
            </a:r>
            <a:r>
              <a:rPr kumimoji="0" lang="pt-BR" altLang="pt-BR" sz="2800" b="0" i="0" u="none" strike="noStrike" cap="none" normalizeH="0" baseline="0" dirty="0">
                <a:ln>
                  <a:noFill/>
                </a:ln>
                <a:solidFill>
                  <a:srgbClr val="666600"/>
                </a:solidFill>
                <a:effectLst/>
                <a:latin typeface="Consolas" panose="020B0609020204030204" pitchFamily="49" charset="0"/>
                <a:cs typeface="Courier New" panose="02070309020205020404" pitchFamily="49" charset="0"/>
              </a:rPr>
              <a:t>/=</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 </a:t>
            </a:r>
          </a:p>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c </a:t>
            </a:r>
            <a:r>
              <a:rPr kumimoji="0" lang="pt-BR" altLang="pt-BR" sz="2800" b="0" i="0" u="none" strike="noStrike" cap="none" normalizeH="0" baseline="0" dirty="0">
                <a:ln>
                  <a:noFill/>
                </a:ln>
                <a:solidFill>
                  <a:srgbClr val="666600"/>
                </a:solidFill>
                <a:effectLst/>
                <a:latin typeface="Consolas" panose="020B0609020204030204" pitchFamily="49" charset="0"/>
                <a:cs typeface="Courier New" panose="02070309020205020404" pitchFamily="49" charset="0"/>
              </a:rPr>
              <a:t>=</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r>
              <a:rPr kumimoji="0" lang="pt-BR" altLang="pt-BR" sz="2800" b="0" i="0" u="none" strike="noStrike" cap="none" normalizeH="0" baseline="0" dirty="0">
                <a:ln>
                  <a:noFill/>
                </a:ln>
                <a:solidFill>
                  <a:srgbClr val="006666"/>
                </a:solidFill>
                <a:effectLst/>
                <a:latin typeface="Consolas" panose="020B0609020204030204" pitchFamily="49" charset="0"/>
                <a:cs typeface="Courier New" panose="02070309020205020404" pitchFamily="49" charset="0"/>
              </a:rPr>
              <a:t>2</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c </a:t>
            </a:r>
            <a:r>
              <a:rPr kumimoji="0" lang="pt-BR" altLang="pt-BR" sz="2800" b="0" i="0" u="none" strike="noStrike" cap="none" normalizeH="0" baseline="0" dirty="0">
                <a:ln>
                  <a:noFill/>
                </a:ln>
                <a:solidFill>
                  <a:srgbClr val="666600"/>
                </a:solidFill>
                <a:effectLst/>
                <a:latin typeface="Consolas" panose="020B0609020204030204" pitchFamily="49" charset="0"/>
                <a:cs typeface="Courier New" panose="02070309020205020404" pitchFamily="49" charset="0"/>
              </a:rPr>
              <a:t>%=</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 </a:t>
            </a:r>
          </a:p>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c </a:t>
            </a:r>
            <a:r>
              <a:rPr kumimoji="0" lang="pt-BR" altLang="pt-BR" sz="2800" b="0" i="0" u="none" strike="noStrike" cap="none" normalizeH="0" baseline="0" dirty="0">
                <a:ln>
                  <a:noFill/>
                </a:ln>
                <a:solidFill>
                  <a:srgbClr val="666600"/>
                </a:solidFill>
                <a:effectLst/>
                <a:latin typeface="Consolas" panose="020B0609020204030204" pitchFamily="49" charset="0"/>
                <a:cs typeface="Courier New" panose="02070309020205020404" pitchFamily="49" charset="0"/>
              </a:rPr>
              <a:t>**=</a:t>
            </a: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 a</a:t>
            </a:r>
          </a:p>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2800" b="0" i="0" u="none" strike="noStrike" cap="none" normalizeH="0" baseline="0" dirty="0">
                <a:ln>
                  <a:noFill/>
                </a:ln>
                <a:solidFill>
                  <a:srgbClr val="000000"/>
                </a:solidFill>
                <a:effectLst/>
                <a:latin typeface="Consolas" panose="020B0609020204030204" pitchFamily="49" charset="0"/>
                <a:cs typeface="Courier New" panose="02070309020205020404" pitchFamily="49" charset="0"/>
              </a:rPr>
              <a:t>c </a:t>
            </a:r>
            <a:r>
              <a:rPr kumimoji="0" lang="pt-BR" altLang="pt-BR" sz="2800" b="0" i="0" u="none" strike="noStrike" cap="none" normalizeH="0" baseline="0" dirty="0">
                <a:ln>
                  <a:noFill/>
                </a:ln>
                <a:solidFill>
                  <a:srgbClr val="880000"/>
                </a:solidFill>
                <a:effectLst/>
                <a:latin typeface="Consolas" panose="020B0609020204030204" pitchFamily="49" charset="0"/>
                <a:cs typeface="Courier New" panose="02070309020205020404" pitchFamily="49" charset="0"/>
              </a:rPr>
              <a:t>//= a</a:t>
            </a:r>
            <a:endParaRPr kumimoji="0" lang="pt-BR" altLang="pt-BR" sz="2800" b="0" i="0" u="none" strike="noStrike" cap="none" normalizeH="0" baseline="0" dirty="0">
              <a:ln>
                <a:noFill/>
              </a:ln>
              <a:solidFill>
                <a:schemeClr val="tx1"/>
              </a:solidFill>
              <a:effectLst/>
              <a:latin typeface="Consolas" panose="020B0609020204030204" pitchFamily="49" charset="0"/>
            </a:endParaRPr>
          </a:p>
        </p:txBody>
      </p:sp>
    </p:spTree>
    <p:extLst>
      <p:ext uri="{BB962C8B-B14F-4D97-AF65-F5344CB8AC3E}">
        <p14:creationId xmlns:p14="http://schemas.microsoft.com/office/powerpoint/2010/main" val="5820788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con&#10;&#10;Description automatically generated">
            <a:extLst>
              <a:ext uri="{FF2B5EF4-FFF2-40B4-BE49-F238E27FC236}">
                <a16:creationId xmlns:a16="http://schemas.microsoft.com/office/drawing/2014/main" id="{CFA04FA6-A60A-4200-8391-E6E89ECA8F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0"/>
            <a:ext cx="3882880" cy="1504617"/>
          </a:xfrm>
          <a:prstGeom prst="rect">
            <a:avLst/>
          </a:prstGeom>
        </p:spPr>
      </p:pic>
      <p:sp>
        <p:nvSpPr>
          <p:cNvPr id="14" name="Retângulo 13">
            <a:extLst>
              <a:ext uri="{FF2B5EF4-FFF2-40B4-BE49-F238E27FC236}">
                <a16:creationId xmlns:a16="http://schemas.microsoft.com/office/drawing/2014/main" id="{6D1AB55D-0F5F-4E63-987B-A16539E519DC}"/>
              </a:ext>
            </a:extLst>
          </p:cNvPr>
          <p:cNvSpPr/>
          <p:nvPr/>
        </p:nvSpPr>
        <p:spPr>
          <a:xfrm>
            <a:off x="751561" y="1597051"/>
            <a:ext cx="15031233" cy="7052965"/>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Shape 235">
            <a:extLst>
              <a:ext uri="{FF2B5EF4-FFF2-40B4-BE49-F238E27FC236}">
                <a16:creationId xmlns:a16="http://schemas.microsoft.com/office/drawing/2014/main" id="{8CBAB51D-15B5-48B2-8BA7-605DFA2A8951}"/>
              </a:ext>
            </a:extLst>
          </p:cNvPr>
          <p:cNvSpPr txBox="1">
            <a:spLocks/>
          </p:cNvSpPr>
          <p:nvPr/>
        </p:nvSpPr>
        <p:spPr>
          <a:xfrm>
            <a:off x="2046526" y="67469"/>
            <a:ext cx="12441303" cy="1736725"/>
          </a:xfrm>
          <a:prstGeom prst="rect">
            <a:avLst/>
          </a:prstGeom>
          <a:noFill/>
          <a:ln>
            <a:noFill/>
          </a:ln>
        </p:spPr>
        <p:txBody>
          <a:bodyPr vert="horz" lIns="38100" tIns="38100" rIns="38100" bIns="381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buClr>
                <a:schemeClr val="lt1"/>
              </a:buClr>
              <a:buSzPct val="25000"/>
              <a:buFont typeface="Cabin"/>
              <a:buNone/>
            </a:pPr>
            <a:r>
              <a:rPr lang="en-US" sz="4425" dirty="0">
                <a:solidFill>
                  <a:schemeClr val="bg2">
                    <a:lumMod val="75000"/>
                  </a:schemeClr>
                </a:solidFill>
                <a:latin typeface="Arial"/>
                <a:cs typeface="Arial"/>
                <a:sym typeface="Cabin"/>
              </a:rPr>
              <a:t> Bit operators</a:t>
            </a:r>
            <a:r>
              <a:rPr lang="en-US" sz="4425" dirty="0">
                <a:solidFill>
                  <a:schemeClr val="tx2">
                    <a:lumMod val="75000"/>
                  </a:schemeClr>
                </a:solidFill>
                <a:latin typeface="Arial"/>
                <a:cs typeface="Arial"/>
                <a:sym typeface="Cabin"/>
              </a:rPr>
              <a:t> </a:t>
            </a:r>
          </a:p>
        </p:txBody>
      </p:sp>
      <p:sp>
        <p:nvSpPr>
          <p:cNvPr id="11" name="Retângulo 10">
            <a:extLst>
              <a:ext uri="{FF2B5EF4-FFF2-40B4-BE49-F238E27FC236}">
                <a16:creationId xmlns:a16="http://schemas.microsoft.com/office/drawing/2014/main" id="{410F2AE9-ED7D-4D05-956D-64C4E6717BEA}"/>
              </a:ext>
            </a:extLst>
          </p:cNvPr>
          <p:cNvSpPr/>
          <p:nvPr/>
        </p:nvSpPr>
        <p:spPr>
          <a:xfrm>
            <a:off x="1118057" y="1597051"/>
            <a:ext cx="7149121" cy="7940635"/>
          </a:xfrm>
          <a:prstGeom prst="rect">
            <a:avLst/>
          </a:prstGeom>
        </p:spPr>
        <p:txBody>
          <a:bodyPr wrap="square">
            <a:spAutoFit/>
          </a:bodyPr>
          <a:lstStyle/>
          <a:p>
            <a:r>
              <a:rPr lang="pt-BR" sz="2000" dirty="0">
                <a:latin typeface="Consolas" panose="020B0609020204030204" pitchFamily="49" charset="0"/>
              </a:rPr>
              <a:t>a = 10           # 10 =  1010 </a:t>
            </a:r>
          </a:p>
          <a:p>
            <a:r>
              <a:rPr lang="pt-BR" sz="2000" dirty="0">
                <a:latin typeface="Consolas" panose="020B0609020204030204" pitchFamily="49" charset="0"/>
              </a:rPr>
              <a:t>b = 3            # 3 =   0011 </a:t>
            </a:r>
          </a:p>
          <a:p>
            <a:endParaRPr lang="pt-BR" sz="2000" dirty="0">
              <a:latin typeface="Consolas" panose="020B0609020204030204" pitchFamily="49" charset="0"/>
            </a:endParaRPr>
          </a:p>
          <a:p>
            <a:r>
              <a:rPr lang="pt-BR" sz="2000" dirty="0">
                <a:latin typeface="Consolas" panose="020B0609020204030204" pitchFamily="49" charset="0"/>
              </a:rPr>
              <a:t>hifen =30</a:t>
            </a:r>
          </a:p>
          <a:p>
            <a:r>
              <a:rPr lang="pt-BR" sz="2000" dirty="0">
                <a:solidFill>
                  <a:srgbClr val="FF0000"/>
                </a:solidFill>
                <a:latin typeface="Consolas" panose="020B0609020204030204" pitchFamily="49" charset="0"/>
              </a:rPr>
              <a:t>binary = bin(a &amp; b); </a:t>
            </a:r>
          </a:p>
          <a:p>
            <a:r>
              <a:rPr lang="pt-BR" sz="2000" dirty="0">
                <a:latin typeface="Consolas" panose="020B0609020204030204" pitchFamily="49" charset="0"/>
              </a:rPr>
              <a:t>denary = a &amp; b</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binary is ", binary)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denary is ", denary)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("-"*hifen)</a:t>
            </a:r>
          </a:p>
          <a:p>
            <a:endParaRPr lang="pt-BR" sz="2000" dirty="0">
              <a:latin typeface="Consolas" panose="020B0609020204030204" pitchFamily="49" charset="0"/>
            </a:endParaRPr>
          </a:p>
          <a:p>
            <a:endParaRPr lang="pt-BR" sz="2000" dirty="0">
              <a:latin typeface="Consolas" panose="020B0609020204030204" pitchFamily="49" charset="0"/>
            </a:endParaRPr>
          </a:p>
          <a:p>
            <a:r>
              <a:rPr lang="pt-BR" sz="2000" dirty="0">
                <a:solidFill>
                  <a:srgbClr val="FF0000"/>
                </a:solidFill>
                <a:latin typeface="Consolas" panose="020B0609020204030204" pitchFamily="49" charset="0"/>
              </a:rPr>
              <a:t>binary = bin(a | b); </a:t>
            </a:r>
          </a:p>
          <a:p>
            <a:r>
              <a:rPr lang="pt-BR" sz="2000" dirty="0">
                <a:latin typeface="Consolas" panose="020B0609020204030204" pitchFamily="49" charset="0"/>
              </a:rPr>
              <a:t>denary = (a | b)</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binary is ", binary)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denary is ", denary)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("-"*hifen)</a:t>
            </a:r>
          </a:p>
          <a:p>
            <a:endParaRPr lang="pt-BR" sz="2000" dirty="0">
              <a:latin typeface="Consolas" panose="020B0609020204030204" pitchFamily="49" charset="0"/>
            </a:endParaRPr>
          </a:p>
          <a:p>
            <a:endParaRPr lang="pt-BR" sz="2000" dirty="0">
              <a:solidFill>
                <a:srgbClr val="FF0000"/>
              </a:solidFill>
              <a:latin typeface="Consolas" panose="020B0609020204030204" pitchFamily="49" charset="0"/>
            </a:endParaRPr>
          </a:p>
          <a:p>
            <a:r>
              <a:rPr lang="pt-BR" sz="2000" dirty="0">
                <a:solidFill>
                  <a:srgbClr val="FF0000"/>
                </a:solidFill>
                <a:latin typeface="Consolas" panose="020B0609020204030204" pitchFamily="49" charset="0"/>
              </a:rPr>
              <a:t>binary = bin(a &lt;&lt; 2)</a:t>
            </a:r>
          </a:p>
          <a:p>
            <a:r>
              <a:rPr lang="pt-BR" sz="2000" dirty="0">
                <a:latin typeface="Consolas" panose="020B0609020204030204" pitchFamily="49" charset="0"/>
              </a:rPr>
              <a:t>denary = a &lt;&lt; 2;</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binary is ", binary)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denary is ", denary)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("-"*hifen)</a:t>
            </a:r>
          </a:p>
          <a:p>
            <a:endParaRPr lang="pt-BR" dirty="0"/>
          </a:p>
          <a:p>
            <a:endParaRPr lang="pt-BR" dirty="0"/>
          </a:p>
          <a:p>
            <a:endParaRPr lang="pt-BR" dirty="0"/>
          </a:p>
        </p:txBody>
      </p:sp>
      <p:sp>
        <p:nvSpPr>
          <p:cNvPr id="12" name="Retângulo 11">
            <a:extLst>
              <a:ext uri="{FF2B5EF4-FFF2-40B4-BE49-F238E27FC236}">
                <a16:creationId xmlns:a16="http://schemas.microsoft.com/office/drawing/2014/main" id="{FC5549C1-74B7-4176-AE84-8C3973AA0976}"/>
              </a:ext>
            </a:extLst>
          </p:cNvPr>
          <p:cNvSpPr/>
          <p:nvPr/>
        </p:nvSpPr>
        <p:spPr>
          <a:xfrm>
            <a:off x="8936137" y="1848053"/>
            <a:ext cx="8128000" cy="6709529"/>
          </a:xfrm>
          <a:prstGeom prst="rect">
            <a:avLst/>
          </a:prstGeom>
        </p:spPr>
        <p:txBody>
          <a:bodyPr>
            <a:spAutoFit/>
          </a:bodyPr>
          <a:lstStyle/>
          <a:p>
            <a:endParaRPr lang="pt-BR" sz="2500" dirty="0">
              <a:latin typeface="Consolas" panose="020B0609020204030204" pitchFamily="49" charset="0"/>
            </a:endParaRPr>
          </a:p>
          <a:p>
            <a:endParaRPr lang="pt-BR" sz="2500" dirty="0">
              <a:latin typeface="Consolas" panose="020B0609020204030204" pitchFamily="49" charset="0"/>
            </a:endParaRPr>
          </a:p>
          <a:p>
            <a:r>
              <a:rPr lang="pt-BR" sz="2000" dirty="0">
                <a:solidFill>
                  <a:srgbClr val="FF0000"/>
                </a:solidFill>
                <a:latin typeface="Consolas" panose="020B0609020204030204" pitchFamily="49" charset="0"/>
              </a:rPr>
              <a:t>binary = bin(a &gt;&gt; 2); </a:t>
            </a:r>
          </a:p>
          <a:p>
            <a:r>
              <a:rPr lang="pt-BR" sz="2000" dirty="0">
                <a:latin typeface="Consolas" panose="020B0609020204030204" pitchFamily="49" charset="0"/>
              </a:rPr>
              <a:t>denary = a &gt;&gt; 2;</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binary is ", binary)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denary is ", denary)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("-"*hifen)</a:t>
            </a:r>
          </a:p>
          <a:p>
            <a:endParaRPr lang="pt-BR" sz="2000" dirty="0">
              <a:latin typeface="Consolas" panose="020B0609020204030204" pitchFamily="49" charset="0"/>
            </a:endParaRPr>
          </a:p>
          <a:p>
            <a:endParaRPr lang="pt-BR" sz="2000" dirty="0">
              <a:latin typeface="Consolas" panose="020B0609020204030204" pitchFamily="49" charset="0"/>
            </a:endParaRPr>
          </a:p>
          <a:p>
            <a:r>
              <a:rPr lang="pt-BR" sz="2000" dirty="0">
                <a:solidFill>
                  <a:srgbClr val="FF0000"/>
                </a:solidFill>
                <a:latin typeface="Consolas" panose="020B0609020204030204" pitchFamily="49" charset="0"/>
              </a:rPr>
              <a:t>binary = bin(~a); </a:t>
            </a:r>
          </a:p>
          <a:p>
            <a:r>
              <a:rPr lang="pt-BR" sz="2000" dirty="0">
                <a:latin typeface="Consolas" panose="020B0609020204030204" pitchFamily="49" charset="0"/>
              </a:rPr>
              <a:t>denary =~a;</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binary is ", binary)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denary is ", denary)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("-"*hifen)</a:t>
            </a:r>
          </a:p>
          <a:p>
            <a:endParaRPr lang="pt-BR" sz="2000" dirty="0">
              <a:latin typeface="Consolas" panose="020B0609020204030204" pitchFamily="49" charset="0"/>
            </a:endParaRPr>
          </a:p>
          <a:p>
            <a:endParaRPr lang="pt-BR" sz="2000" dirty="0">
              <a:latin typeface="Consolas" panose="020B0609020204030204" pitchFamily="49" charset="0"/>
            </a:endParaRPr>
          </a:p>
          <a:p>
            <a:r>
              <a:rPr lang="pt-BR" sz="2000" dirty="0">
                <a:solidFill>
                  <a:srgbClr val="FF0000"/>
                </a:solidFill>
                <a:latin typeface="Consolas" panose="020B0609020204030204" pitchFamily="49" charset="0"/>
              </a:rPr>
              <a:t>binary = bin(a ^ b); </a:t>
            </a:r>
          </a:p>
          <a:p>
            <a:r>
              <a:rPr lang="pt-BR" sz="2000" dirty="0">
                <a:latin typeface="Consolas" panose="020B0609020204030204" pitchFamily="49" charset="0"/>
              </a:rPr>
              <a:t>denary =a ^ b;</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binary is ", binary)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 ("Line 1 - Value of denary is ", denary)</a:t>
            </a:r>
          </a:p>
          <a:p>
            <a:r>
              <a:rPr lang="pt-BR" sz="2000" dirty="0">
                <a:solidFill>
                  <a:srgbClr val="006666"/>
                </a:solidFill>
                <a:latin typeface="Consolas" panose="020B0609020204030204" pitchFamily="49" charset="0"/>
                <a:cs typeface="Courier New" panose="02070309020205020404" pitchFamily="49" charset="0"/>
              </a:rPr>
              <a:t>print</a:t>
            </a:r>
            <a:r>
              <a:rPr lang="pt-BR" sz="2000" dirty="0">
                <a:latin typeface="Consolas" panose="020B0609020204030204" pitchFamily="49" charset="0"/>
              </a:rPr>
              <a:t>("-"*hifen)</a:t>
            </a:r>
          </a:p>
        </p:txBody>
      </p:sp>
    </p:spTree>
    <p:extLst>
      <p:ext uri="{BB962C8B-B14F-4D97-AF65-F5344CB8AC3E}">
        <p14:creationId xmlns:p14="http://schemas.microsoft.com/office/powerpoint/2010/main" val="8301668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con&#10;&#10;Description automatically generated">
            <a:extLst>
              <a:ext uri="{FF2B5EF4-FFF2-40B4-BE49-F238E27FC236}">
                <a16:creationId xmlns:a16="http://schemas.microsoft.com/office/drawing/2014/main" id="{CFA04FA6-A60A-4200-8391-E6E89ECA8F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0"/>
            <a:ext cx="3882880" cy="1504617"/>
          </a:xfrm>
          <a:prstGeom prst="rect">
            <a:avLst/>
          </a:prstGeom>
        </p:spPr>
      </p:pic>
      <p:sp>
        <p:nvSpPr>
          <p:cNvPr id="2" name="Retângulo 1">
            <a:extLst>
              <a:ext uri="{FF2B5EF4-FFF2-40B4-BE49-F238E27FC236}">
                <a16:creationId xmlns:a16="http://schemas.microsoft.com/office/drawing/2014/main" id="{5C30C959-E644-4A3E-B896-C80D24B9F980}"/>
              </a:ext>
            </a:extLst>
          </p:cNvPr>
          <p:cNvSpPr/>
          <p:nvPr/>
        </p:nvSpPr>
        <p:spPr>
          <a:xfrm>
            <a:off x="1207109" y="7424355"/>
            <a:ext cx="13473395" cy="1246495"/>
          </a:xfrm>
          <a:prstGeom prst="rect">
            <a:avLst/>
          </a:prstGeom>
        </p:spPr>
        <p:txBody>
          <a:bodyPr wrap="square">
            <a:spAutoFit/>
          </a:bodyPr>
          <a:lstStyle/>
          <a:p>
            <a:r>
              <a:rPr lang="en-US" sz="2500" dirty="0">
                <a:solidFill>
                  <a:schemeClr val="bg1"/>
                </a:solidFill>
                <a:latin typeface="Arial" charset="0"/>
                <a:cs typeface="Arial" charset="0"/>
              </a:rPr>
              <a:t>If there is a </a:t>
            </a:r>
            <a:r>
              <a:rPr lang="en-US" sz="2500" dirty="0">
                <a:solidFill>
                  <a:schemeClr val="bg1"/>
                </a:solidFill>
                <a:highlight>
                  <a:srgbClr val="FFFF00"/>
                </a:highlight>
                <a:latin typeface="Arial" charset="0"/>
                <a:cs typeface="Arial" charset="0"/>
              </a:rPr>
              <a:t>semantic error </a:t>
            </a:r>
            <a:r>
              <a:rPr lang="en-US" sz="2500" dirty="0">
                <a:solidFill>
                  <a:schemeClr val="bg1"/>
                </a:solidFill>
                <a:latin typeface="Arial" charset="0"/>
                <a:cs typeface="Arial" charset="0"/>
              </a:rPr>
              <a:t>in your program, it will run successfully in the sense that the computer will not generate any error messages. However, your program will not do the right thing. Bug</a:t>
            </a:r>
            <a:endParaRPr lang="pt-BR" sz="2500" dirty="0">
              <a:solidFill>
                <a:schemeClr val="bg1"/>
              </a:solidFill>
              <a:latin typeface="Arial" charset="0"/>
              <a:cs typeface="Arial" charset="0"/>
            </a:endParaRPr>
          </a:p>
        </p:txBody>
      </p:sp>
      <p:sp>
        <p:nvSpPr>
          <p:cNvPr id="4" name="Retângulo 3">
            <a:extLst>
              <a:ext uri="{FF2B5EF4-FFF2-40B4-BE49-F238E27FC236}">
                <a16:creationId xmlns:a16="http://schemas.microsoft.com/office/drawing/2014/main" id="{99934D55-A90A-4885-9938-4AF48C38F47E}"/>
              </a:ext>
            </a:extLst>
          </p:cNvPr>
          <p:cNvSpPr/>
          <p:nvPr/>
        </p:nvSpPr>
        <p:spPr>
          <a:xfrm>
            <a:off x="1207109" y="2169584"/>
            <a:ext cx="13333782" cy="1415772"/>
          </a:xfrm>
          <a:prstGeom prst="rect">
            <a:avLst/>
          </a:prstGeom>
        </p:spPr>
        <p:txBody>
          <a:bodyPr wrap="square">
            <a:spAutoFit/>
          </a:bodyPr>
          <a:lstStyle/>
          <a:p>
            <a:r>
              <a:rPr lang="pt-BR" sz="2800" dirty="0">
                <a:solidFill>
                  <a:schemeClr val="bg1"/>
                </a:solidFill>
                <a:highlight>
                  <a:srgbClr val="FFFF00"/>
                </a:highlight>
                <a:latin typeface="Arial" charset="0"/>
                <a:cs typeface="Arial" charset="0"/>
              </a:rPr>
              <a:t>Syntax errors </a:t>
            </a:r>
            <a:r>
              <a:rPr lang="pt-BR" sz="2800" dirty="0">
                <a:solidFill>
                  <a:schemeClr val="bg1"/>
                </a:solidFill>
                <a:latin typeface="Arial" charset="0"/>
                <a:cs typeface="Arial" charset="0"/>
              </a:rPr>
              <a:t>known as parse errors. The parser repeats the invalid line and has a small ‘arrow’ pointing to the point on the line where the error was detected.</a:t>
            </a:r>
          </a:p>
          <a:p>
            <a:endParaRPr lang="pt-BR" sz="3000" dirty="0">
              <a:solidFill>
                <a:schemeClr val="bg1"/>
              </a:solidFill>
              <a:latin typeface="Arial" charset="0"/>
              <a:cs typeface="Arial" charset="0"/>
            </a:endParaRPr>
          </a:p>
        </p:txBody>
      </p:sp>
      <p:sp>
        <p:nvSpPr>
          <p:cNvPr id="7" name="Retângulo 6">
            <a:extLst>
              <a:ext uri="{FF2B5EF4-FFF2-40B4-BE49-F238E27FC236}">
                <a16:creationId xmlns:a16="http://schemas.microsoft.com/office/drawing/2014/main" id="{346B8342-53C8-4075-8601-B495EE8A0CB7}"/>
              </a:ext>
            </a:extLst>
          </p:cNvPr>
          <p:cNvSpPr/>
          <p:nvPr/>
        </p:nvSpPr>
        <p:spPr>
          <a:xfrm>
            <a:off x="1207109" y="5613606"/>
            <a:ext cx="13473395" cy="1631216"/>
          </a:xfrm>
          <a:prstGeom prst="rect">
            <a:avLst/>
          </a:prstGeom>
        </p:spPr>
        <p:txBody>
          <a:bodyPr wrap="square">
            <a:spAutoFit/>
          </a:bodyPr>
          <a:lstStyle/>
          <a:p>
            <a:r>
              <a:rPr lang="en-US" sz="2500" dirty="0">
                <a:solidFill>
                  <a:schemeClr val="bg1"/>
                </a:solidFill>
                <a:latin typeface="Arial" charset="0"/>
                <a:cs typeface="Arial" charset="0"/>
              </a:rPr>
              <a:t>A program with a </a:t>
            </a:r>
            <a:r>
              <a:rPr lang="en-US" sz="2500" dirty="0">
                <a:solidFill>
                  <a:schemeClr val="bg1"/>
                </a:solidFill>
                <a:highlight>
                  <a:srgbClr val="FFFF00"/>
                </a:highlight>
                <a:latin typeface="Arial" charset="0"/>
                <a:cs typeface="Arial" charset="0"/>
              </a:rPr>
              <a:t>runtime error </a:t>
            </a:r>
            <a:r>
              <a:rPr lang="en-US" sz="2500" dirty="0">
                <a:solidFill>
                  <a:schemeClr val="bg1"/>
                </a:solidFill>
                <a:latin typeface="Arial" charset="0"/>
                <a:cs typeface="Arial" charset="0"/>
              </a:rPr>
              <a:t>is one that passed the interpreter’s syntax checks, and started to execute. However, during the execution of one of the statements in the program, an error occurred that caused the interpreter to stop executing the program and display an error message. </a:t>
            </a:r>
            <a:endParaRPr lang="pt-BR" sz="2500" dirty="0">
              <a:solidFill>
                <a:schemeClr val="bg1"/>
              </a:solidFill>
              <a:latin typeface="Arial" charset="0"/>
              <a:cs typeface="Arial" charset="0"/>
            </a:endParaRPr>
          </a:p>
        </p:txBody>
      </p:sp>
      <p:sp>
        <p:nvSpPr>
          <p:cNvPr id="8" name="CaixaDeTexto 7">
            <a:extLst>
              <a:ext uri="{FF2B5EF4-FFF2-40B4-BE49-F238E27FC236}">
                <a16:creationId xmlns:a16="http://schemas.microsoft.com/office/drawing/2014/main" id="{E3E19A7B-FA03-40E5-BA8B-3EE93B4C4953}"/>
              </a:ext>
            </a:extLst>
          </p:cNvPr>
          <p:cNvSpPr txBox="1"/>
          <p:nvPr/>
        </p:nvSpPr>
        <p:spPr>
          <a:xfrm>
            <a:off x="4343052" y="1080814"/>
            <a:ext cx="9792048" cy="773289"/>
          </a:xfrm>
          <a:prstGeom prst="rect">
            <a:avLst/>
          </a:prstGeom>
          <a:noFill/>
        </p:spPr>
        <p:txBody>
          <a:bodyPr wrap="square" rtlCol="0">
            <a:spAutoFit/>
          </a:bodyPr>
          <a:lstStyle/>
          <a:p>
            <a:r>
              <a:rPr lang="pt-BR" sz="4425" kern="1200" dirty="0">
                <a:solidFill>
                  <a:schemeClr val="bg2">
                    <a:lumMod val="75000"/>
                  </a:schemeClr>
                </a:solidFill>
                <a:ea typeface="+mj-ea"/>
              </a:rPr>
              <a:t>Error</a:t>
            </a:r>
            <a:r>
              <a:rPr lang="pt-BR" dirty="0"/>
              <a:t>     </a:t>
            </a:r>
            <a:r>
              <a:rPr lang="pt-BR" sz="4425" kern="1200" dirty="0">
                <a:solidFill>
                  <a:schemeClr val="bg2">
                    <a:lumMod val="75000"/>
                  </a:schemeClr>
                </a:solidFill>
                <a:ea typeface="+mj-ea"/>
              </a:rPr>
              <a:t>messages</a:t>
            </a:r>
            <a:r>
              <a:rPr lang="pt-BR" dirty="0"/>
              <a:t>   </a:t>
            </a:r>
            <a:r>
              <a:rPr lang="pt-BR" sz="4425" kern="1200" dirty="0">
                <a:solidFill>
                  <a:schemeClr val="bg2">
                    <a:lumMod val="75000"/>
                  </a:schemeClr>
                </a:solidFill>
                <a:ea typeface="+mj-ea"/>
              </a:rPr>
              <a:t>in</a:t>
            </a:r>
            <a:r>
              <a:rPr lang="pt-BR" dirty="0"/>
              <a:t>    </a:t>
            </a:r>
            <a:r>
              <a:rPr lang="pt-BR" sz="4425" kern="1200" dirty="0">
                <a:solidFill>
                  <a:schemeClr val="bg2">
                    <a:lumMod val="75000"/>
                  </a:schemeClr>
                </a:solidFill>
                <a:ea typeface="+mj-ea"/>
              </a:rPr>
              <a:t>Python</a:t>
            </a:r>
          </a:p>
        </p:txBody>
      </p:sp>
      <p:pic>
        <p:nvPicPr>
          <p:cNvPr id="9" name="Imagem 8">
            <a:extLst>
              <a:ext uri="{FF2B5EF4-FFF2-40B4-BE49-F238E27FC236}">
                <a16:creationId xmlns:a16="http://schemas.microsoft.com/office/drawing/2014/main" id="{C013D146-F3B3-41F2-854F-AFB24B793CE7}"/>
              </a:ext>
            </a:extLst>
          </p:cNvPr>
          <p:cNvPicPr>
            <a:picLocks noChangeAspect="1"/>
          </p:cNvPicPr>
          <p:nvPr/>
        </p:nvPicPr>
        <p:blipFill>
          <a:blip r:embed="rId3"/>
          <a:stretch>
            <a:fillRect/>
          </a:stretch>
        </p:blipFill>
        <p:spPr>
          <a:xfrm>
            <a:off x="5084421" y="3452008"/>
            <a:ext cx="5799479" cy="1944097"/>
          </a:xfrm>
          <a:prstGeom prst="rect">
            <a:avLst/>
          </a:prstGeom>
        </p:spPr>
      </p:pic>
    </p:spTree>
    <p:extLst>
      <p:ext uri="{BB962C8B-B14F-4D97-AF65-F5344CB8AC3E}">
        <p14:creationId xmlns:p14="http://schemas.microsoft.com/office/powerpoint/2010/main" val="40333314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9D7D66B-A297-4C60-8CA2-E6A0E57D356F}"/>
              </a:ext>
            </a:extLst>
          </p:cNvPr>
          <p:cNvSpPr txBox="1"/>
          <p:nvPr/>
        </p:nvSpPr>
        <p:spPr>
          <a:xfrm>
            <a:off x="3422708" y="2628552"/>
            <a:ext cx="9395669" cy="369460"/>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r>
              <a:rPr lang="en-US" sz="1801"/>
              <a:t>&lt;WELCOME &gt;</a:t>
            </a:r>
            <a:endParaRPr lang="pt-PT" sz="1801" dirty="0"/>
          </a:p>
        </p:txBody>
      </p:sp>
      <p:pic>
        <p:nvPicPr>
          <p:cNvPr id="8" name="Picture 7" descr="Text&#10;&#10;Description automatically generated">
            <a:extLst>
              <a:ext uri="{FF2B5EF4-FFF2-40B4-BE49-F238E27FC236}">
                <a16:creationId xmlns:a16="http://schemas.microsoft.com/office/drawing/2014/main" id="{AE2D6D27-E7D6-49F4-B153-E7E2D7B6CB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 y="0"/>
            <a:ext cx="16255998" cy="9144000"/>
          </a:xfrm>
          <a:prstGeom prst="rect">
            <a:avLst/>
          </a:prstGeom>
          <a:solidFill>
            <a:schemeClr val="tx1">
              <a:alpha val="80000"/>
            </a:schemeClr>
          </a:solidFill>
        </p:spPr>
      </p:pic>
      <p:sp>
        <p:nvSpPr>
          <p:cNvPr id="9" name="Rectangle 8">
            <a:extLst>
              <a:ext uri="{FF2B5EF4-FFF2-40B4-BE49-F238E27FC236}">
                <a16:creationId xmlns:a16="http://schemas.microsoft.com/office/drawing/2014/main" id="{4195872F-5D0E-4567-A5D4-F5407B27E1B5}"/>
              </a:ext>
            </a:extLst>
          </p:cNvPr>
          <p:cNvSpPr/>
          <p:nvPr/>
        </p:nvSpPr>
        <p:spPr>
          <a:xfrm>
            <a:off x="-2" y="0"/>
            <a:ext cx="16256000" cy="9144000"/>
          </a:xfrm>
          <a:prstGeom prst="rect">
            <a:avLst/>
          </a:pr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pt-PT" sz="1801" dirty="0"/>
          </a:p>
        </p:txBody>
      </p:sp>
      <p:sp>
        <p:nvSpPr>
          <p:cNvPr id="19" name="TextBox 18">
            <a:extLst>
              <a:ext uri="{FF2B5EF4-FFF2-40B4-BE49-F238E27FC236}">
                <a16:creationId xmlns:a16="http://schemas.microsoft.com/office/drawing/2014/main" id="{18489B28-3782-4A9F-A989-5DD2138508B4}"/>
              </a:ext>
            </a:extLst>
          </p:cNvPr>
          <p:cNvSpPr txBox="1"/>
          <p:nvPr/>
        </p:nvSpPr>
        <p:spPr>
          <a:xfrm>
            <a:off x="2955635" y="3976966"/>
            <a:ext cx="11108267" cy="1118319"/>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r>
              <a:rPr lang="en-US" sz="6667" dirty="0">
                <a:solidFill>
                  <a:srgbClr val="FFFF00"/>
                </a:solidFill>
                <a:latin typeface="Courier Std" panose="02070409020205020404" pitchFamily="49" charset="0"/>
              </a:rPr>
              <a:t>&lt;Exercise – 1-2&gt; </a:t>
            </a:r>
            <a:endParaRPr lang="pt-PT" sz="6667" dirty="0">
              <a:solidFill>
                <a:srgbClr val="FFFF00"/>
              </a:solidFill>
              <a:latin typeface="Courier Std" panose="02070409020205020404" pitchFamily="49" charset="0"/>
            </a:endParaRPr>
          </a:p>
        </p:txBody>
      </p:sp>
    </p:spTree>
    <p:extLst>
      <p:ext uri="{BB962C8B-B14F-4D97-AF65-F5344CB8AC3E}">
        <p14:creationId xmlns:p14="http://schemas.microsoft.com/office/powerpoint/2010/main" val="3175779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7639383"/>
            <a:ext cx="3882880" cy="1504617"/>
          </a:xfrm>
          <a:prstGeom prst="rect">
            <a:avLst/>
          </a:prstGeom>
        </p:spPr>
      </p:pic>
      <p:sp>
        <p:nvSpPr>
          <p:cNvPr id="4" name="TextBox 3">
            <a:extLst>
              <a:ext uri="{FF2B5EF4-FFF2-40B4-BE49-F238E27FC236}">
                <a16:creationId xmlns:a16="http://schemas.microsoft.com/office/drawing/2014/main" id="{DFCC0F7A-9DB4-4D5D-93EE-1B55D23BF393}"/>
              </a:ext>
            </a:extLst>
          </p:cNvPr>
          <p:cNvSpPr txBox="1"/>
          <p:nvPr/>
        </p:nvSpPr>
        <p:spPr>
          <a:xfrm>
            <a:off x="6591896" y="4115496"/>
            <a:ext cx="4090146" cy="913007"/>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r>
              <a:rPr lang="en-US" sz="5333" dirty="0"/>
              <a:t>Questions?  </a:t>
            </a:r>
            <a:endParaRPr lang="pt-PT" sz="5333" dirty="0"/>
          </a:p>
        </p:txBody>
      </p:sp>
    </p:spTree>
    <p:extLst>
      <p:ext uri="{BB962C8B-B14F-4D97-AF65-F5344CB8AC3E}">
        <p14:creationId xmlns:p14="http://schemas.microsoft.com/office/powerpoint/2010/main" val="35143038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122B82D-19FA-4D8B-91CD-F70A47C73854}"/>
              </a:ext>
            </a:extLst>
          </p:cNvPr>
          <p:cNvSpPr txBox="1"/>
          <p:nvPr/>
        </p:nvSpPr>
        <p:spPr>
          <a:xfrm>
            <a:off x="2072839" y="790695"/>
            <a:ext cx="3739238" cy="1454244"/>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r>
              <a:rPr lang="en-US" sz="4425" dirty="0">
                <a:latin typeface="Courier Std" panose="02070409020205020404" pitchFamily="49" charset="0"/>
              </a:rPr>
              <a:t>Exercise 1</a:t>
            </a:r>
            <a:r>
              <a:rPr lang="en-US" sz="4425" dirty="0"/>
              <a:t> </a:t>
            </a:r>
            <a:r>
              <a:rPr lang="en-US" sz="4425" dirty="0">
                <a:latin typeface="Courier Std" panose="02070409020205020404" pitchFamily="49" charset="0"/>
              </a:rPr>
              <a:t> </a:t>
            </a:r>
          </a:p>
          <a:p>
            <a:endParaRPr lang="pt-PT" sz="4425" dirty="0"/>
          </a:p>
        </p:txBody>
      </p:sp>
      <p:pic>
        <p:nvPicPr>
          <p:cNvPr id="8" name="Picture 7" descr="A picture containing icon&#10;&#10;Description automatically generated">
            <a:extLst>
              <a:ext uri="{FF2B5EF4-FFF2-40B4-BE49-F238E27FC236}">
                <a16:creationId xmlns:a16="http://schemas.microsoft.com/office/drawing/2014/main" id="{2A0881E6-796A-4633-8F96-2EAA36B752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7639384"/>
            <a:ext cx="3882880" cy="1504617"/>
          </a:xfrm>
          <a:prstGeom prst="rect">
            <a:avLst/>
          </a:prstGeom>
        </p:spPr>
      </p:pic>
      <p:sp>
        <p:nvSpPr>
          <p:cNvPr id="2" name="Retângulo 1">
            <a:extLst>
              <a:ext uri="{FF2B5EF4-FFF2-40B4-BE49-F238E27FC236}">
                <a16:creationId xmlns:a16="http://schemas.microsoft.com/office/drawing/2014/main" id="{6772B007-8EBF-4C0D-8C6F-4CBC1EB1CCB0}"/>
              </a:ext>
            </a:extLst>
          </p:cNvPr>
          <p:cNvSpPr/>
          <p:nvPr/>
        </p:nvSpPr>
        <p:spPr>
          <a:xfrm>
            <a:off x="1358900" y="1836051"/>
            <a:ext cx="14224000" cy="6093976"/>
          </a:xfrm>
          <a:prstGeom prst="rect">
            <a:avLst/>
          </a:prstGeom>
        </p:spPr>
        <p:txBody>
          <a:bodyPr wrap="square">
            <a:spAutoFit/>
          </a:bodyPr>
          <a:lstStyle/>
          <a:p>
            <a:pPr marL="457200" lvl="1"/>
            <a:r>
              <a:rPr lang="en-US" sz="3000" dirty="0">
                <a:solidFill>
                  <a:schemeClr val="bg1"/>
                </a:solidFill>
                <a:latin typeface="Arial" charset="0"/>
                <a:cs typeface="Arial" charset="0"/>
              </a:rPr>
              <a:t>Implement a function that receives a number as parameter and prints, in decreasing order, which numbers are even and which are odd, until it reaches 0.</a:t>
            </a:r>
            <a:br>
              <a:rPr lang="en-US" sz="3000" dirty="0">
                <a:solidFill>
                  <a:schemeClr val="bg1"/>
                </a:solidFill>
                <a:latin typeface="Arial" charset="0"/>
                <a:cs typeface="Arial" charset="0"/>
              </a:rPr>
            </a:br>
            <a:r>
              <a:rPr lang="en-US" sz="3000" dirty="0">
                <a:solidFill>
                  <a:schemeClr val="bg1"/>
                </a:solidFill>
                <a:latin typeface="Arial" charset="0"/>
                <a:cs typeface="Arial" charset="0"/>
              </a:rPr>
              <a:t>&gt;&gt;&gt; </a:t>
            </a:r>
            <a:r>
              <a:rPr lang="en-US" sz="3000" dirty="0" err="1">
                <a:solidFill>
                  <a:schemeClr val="bg1"/>
                </a:solidFill>
                <a:latin typeface="Arial" charset="0"/>
                <a:cs typeface="Arial" charset="0"/>
              </a:rPr>
              <a:t>even_odd</a:t>
            </a:r>
            <a:r>
              <a:rPr lang="en-US" sz="3000" dirty="0">
                <a:solidFill>
                  <a:schemeClr val="bg1"/>
                </a:solidFill>
                <a:latin typeface="Arial" charset="0"/>
                <a:cs typeface="Arial" charset="0"/>
              </a:rPr>
              <a:t>(10)</a:t>
            </a:r>
            <a:br>
              <a:rPr lang="en-US" sz="3000" dirty="0">
                <a:solidFill>
                  <a:schemeClr val="bg1"/>
                </a:solidFill>
                <a:latin typeface="Arial" charset="0"/>
                <a:cs typeface="Arial" charset="0"/>
              </a:rPr>
            </a:br>
            <a:r>
              <a:rPr lang="en-US" sz="3000" dirty="0">
                <a:solidFill>
                  <a:schemeClr val="bg1"/>
                </a:solidFill>
                <a:latin typeface="Arial" charset="0"/>
                <a:cs typeface="Arial" charset="0"/>
              </a:rPr>
              <a:t>Even number: 10</a:t>
            </a:r>
            <a:br>
              <a:rPr lang="en-US" sz="3000" dirty="0">
                <a:solidFill>
                  <a:schemeClr val="bg1"/>
                </a:solidFill>
                <a:latin typeface="Arial" charset="0"/>
                <a:cs typeface="Arial" charset="0"/>
              </a:rPr>
            </a:br>
            <a:r>
              <a:rPr lang="en-US" sz="3000" dirty="0">
                <a:solidFill>
                  <a:schemeClr val="bg1"/>
                </a:solidFill>
                <a:latin typeface="Arial" charset="0"/>
                <a:cs typeface="Arial" charset="0"/>
              </a:rPr>
              <a:t>Odd number: 9</a:t>
            </a:r>
            <a:br>
              <a:rPr lang="en-US" sz="3000" dirty="0">
                <a:solidFill>
                  <a:schemeClr val="bg1"/>
                </a:solidFill>
                <a:latin typeface="Arial" charset="0"/>
                <a:cs typeface="Arial" charset="0"/>
              </a:rPr>
            </a:br>
            <a:r>
              <a:rPr lang="en-US" sz="3000" dirty="0">
                <a:solidFill>
                  <a:schemeClr val="bg1"/>
                </a:solidFill>
                <a:latin typeface="Arial" charset="0"/>
                <a:cs typeface="Arial" charset="0"/>
              </a:rPr>
              <a:t>Even number: 8</a:t>
            </a:r>
            <a:br>
              <a:rPr lang="en-US" sz="3000" dirty="0">
                <a:solidFill>
                  <a:schemeClr val="bg1"/>
                </a:solidFill>
                <a:latin typeface="Arial" charset="0"/>
                <a:cs typeface="Arial" charset="0"/>
              </a:rPr>
            </a:br>
            <a:r>
              <a:rPr lang="en-US" sz="3000" dirty="0">
                <a:solidFill>
                  <a:schemeClr val="bg1"/>
                </a:solidFill>
                <a:latin typeface="Arial" charset="0"/>
                <a:cs typeface="Arial" charset="0"/>
              </a:rPr>
              <a:t>Odd number: 7</a:t>
            </a:r>
            <a:br>
              <a:rPr lang="en-US" sz="3000" dirty="0">
                <a:solidFill>
                  <a:schemeClr val="bg1"/>
                </a:solidFill>
                <a:latin typeface="Arial" charset="0"/>
                <a:cs typeface="Arial" charset="0"/>
              </a:rPr>
            </a:br>
            <a:r>
              <a:rPr lang="en-US" sz="3000" dirty="0">
                <a:solidFill>
                  <a:schemeClr val="bg1"/>
                </a:solidFill>
                <a:latin typeface="Arial" charset="0"/>
                <a:cs typeface="Arial" charset="0"/>
              </a:rPr>
              <a:t>Even number: 6</a:t>
            </a:r>
            <a:br>
              <a:rPr lang="en-US" sz="3000" dirty="0">
                <a:solidFill>
                  <a:schemeClr val="bg1"/>
                </a:solidFill>
                <a:latin typeface="Arial" charset="0"/>
                <a:cs typeface="Arial" charset="0"/>
              </a:rPr>
            </a:br>
            <a:r>
              <a:rPr lang="en-US" sz="3000" dirty="0">
                <a:solidFill>
                  <a:schemeClr val="bg1"/>
                </a:solidFill>
                <a:latin typeface="Arial" charset="0"/>
                <a:cs typeface="Arial" charset="0"/>
              </a:rPr>
              <a:t>Odd number: 5</a:t>
            </a:r>
            <a:br>
              <a:rPr lang="en-US" sz="3000" dirty="0">
                <a:solidFill>
                  <a:schemeClr val="bg1"/>
                </a:solidFill>
                <a:latin typeface="Arial" charset="0"/>
                <a:cs typeface="Arial" charset="0"/>
              </a:rPr>
            </a:br>
            <a:r>
              <a:rPr lang="en-US" sz="3000" dirty="0">
                <a:solidFill>
                  <a:schemeClr val="bg1"/>
                </a:solidFill>
                <a:latin typeface="Arial" charset="0"/>
                <a:cs typeface="Arial" charset="0"/>
              </a:rPr>
              <a:t>Even number: 4</a:t>
            </a:r>
            <a:br>
              <a:rPr lang="en-US" sz="3000" dirty="0">
                <a:solidFill>
                  <a:schemeClr val="bg1"/>
                </a:solidFill>
                <a:latin typeface="Arial" charset="0"/>
                <a:cs typeface="Arial" charset="0"/>
              </a:rPr>
            </a:br>
            <a:r>
              <a:rPr lang="en-US" sz="3000" dirty="0">
                <a:solidFill>
                  <a:schemeClr val="bg1"/>
                </a:solidFill>
                <a:latin typeface="Arial" charset="0"/>
                <a:cs typeface="Arial" charset="0"/>
              </a:rPr>
              <a:t>Odd number: 3</a:t>
            </a:r>
            <a:br>
              <a:rPr lang="en-US" sz="3000" dirty="0">
                <a:solidFill>
                  <a:schemeClr val="bg1"/>
                </a:solidFill>
                <a:latin typeface="Arial" charset="0"/>
                <a:cs typeface="Arial" charset="0"/>
              </a:rPr>
            </a:br>
            <a:r>
              <a:rPr lang="en-US" sz="3000" dirty="0">
                <a:solidFill>
                  <a:schemeClr val="bg1"/>
                </a:solidFill>
                <a:latin typeface="Arial" charset="0"/>
                <a:cs typeface="Arial" charset="0"/>
              </a:rPr>
              <a:t>Even number: 2</a:t>
            </a:r>
            <a:br>
              <a:rPr lang="en-US" sz="3000" dirty="0">
                <a:solidFill>
                  <a:schemeClr val="bg1"/>
                </a:solidFill>
                <a:latin typeface="Arial" charset="0"/>
                <a:cs typeface="Arial" charset="0"/>
              </a:rPr>
            </a:br>
            <a:r>
              <a:rPr lang="en-US" sz="3000" dirty="0">
                <a:solidFill>
                  <a:schemeClr val="bg1"/>
                </a:solidFill>
                <a:latin typeface="Arial" charset="0"/>
                <a:cs typeface="Arial" charset="0"/>
              </a:rPr>
              <a:t>Odd number: 1</a:t>
            </a:r>
            <a:endParaRPr lang="pt-BR" sz="3000" dirty="0">
              <a:solidFill>
                <a:schemeClr val="bg1"/>
              </a:solidFill>
              <a:latin typeface="Arial" charset="0"/>
              <a:cs typeface="Arial" charset="0"/>
            </a:endParaRPr>
          </a:p>
        </p:txBody>
      </p:sp>
    </p:spTree>
    <p:extLst>
      <p:ext uri="{BB962C8B-B14F-4D97-AF65-F5344CB8AC3E}">
        <p14:creationId xmlns:p14="http://schemas.microsoft.com/office/powerpoint/2010/main" val="312119204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2F3A4248-6CFE-457D-99D3-BE0A40E05B9B}"/>
              </a:ext>
            </a:extLst>
          </p:cNvPr>
          <p:cNvSpPr/>
          <p:nvPr/>
        </p:nvSpPr>
        <p:spPr>
          <a:xfrm>
            <a:off x="1482777" y="1036084"/>
            <a:ext cx="3847528" cy="773289"/>
          </a:xfrm>
          <a:prstGeom prst="rect">
            <a:avLst/>
          </a:prstGeom>
        </p:spPr>
        <p:txBody>
          <a:bodyPr wrap="none">
            <a:spAutoFit/>
          </a:bodyPr>
          <a:lstStyle/>
          <a:p>
            <a:r>
              <a:rPr lang="en-US" sz="4425" dirty="0">
                <a:latin typeface="Courier Std" panose="02070409020205020404" pitchFamily="49" charset="0"/>
              </a:rPr>
              <a:t>Exercise 2</a:t>
            </a:r>
            <a:r>
              <a:rPr lang="en-US" dirty="0">
                <a:latin typeface="Courier Std" panose="02070409020205020404" pitchFamily="49" charset="0"/>
              </a:rPr>
              <a:t> </a:t>
            </a:r>
            <a:r>
              <a:rPr lang="en-US" dirty="0"/>
              <a:t> </a:t>
            </a:r>
            <a:r>
              <a:rPr lang="en-US" dirty="0">
                <a:latin typeface="Courier Std" panose="02070409020205020404" pitchFamily="49" charset="0"/>
              </a:rPr>
              <a:t> </a:t>
            </a:r>
          </a:p>
        </p:txBody>
      </p:sp>
      <p:sp>
        <p:nvSpPr>
          <p:cNvPr id="3" name="CaixaDeTexto 2">
            <a:extLst>
              <a:ext uri="{FF2B5EF4-FFF2-40B4-BE49-F238E27FC236}">
                <a16:creationId xmlns:a16="http://schemas.microsoft.com/office/drawing/2014/main" id="{12258F08-2853-4E4B-BD4A-27C6072550C4}"/>
              </a:ext>
            </a:extLst>
          </p:cNvPr>
          <p:cNvSpPr txBox="1"/>
          <p:nvPr/>
        </p:nvSpPr>
        <p:spPr>
          <a:xfrm>
            <a:off x="1482777" y="2192055"/>
            <a:ext cx="13360565" cy="1938992"/>
          </a:xfrm>
          <a:prstGeom prst="rect">
            <a:avLst/>
          </a:prstGeom>
          <a:noFill/>
        </p:spPr>
        <p:txBody>
          <a:bodyPr wrap="square" rtlCol="0">
            <a:spAutoFit/>
          </a:bodyPr>
          <a:lstStyle/>
          <a:p>
            <a:r>
              <a:rPr lang="en-US" sz="3000" dirty="0">
                <a:solidFill>
                  <a:schemeClr val="bg1"/>
                </a:solidFill>
                <a:latin typeface="Arial" charset="0"/>
                <a:cs typeface="Arial" charset="0"/>
              </a:rPr>
              <a:t>Write a function that receives a list of numbers and returns the arithmetic mean of the numbers in  </a:t>
            </a:r>
            <a:r>
              <a:rPr lang="pt-BR" sz="3000" dirty="0">
                <a:solidFill>
                  <a:schemeClr val="bg1"/>
                </a:solidFill>
                <a:latin typeface="Arial" charset="0"/>
                <a:cs typeface="Arial" charset="0"/>
              </a:rPr>
              <a:t>[2, 61, -1, 0, 88, 55, 3, 121, 25, 75]</a:t>
            </a:r>
            <a:endParaRPr lang="en-US" sz="3000" dirty="0">
              <a:solidFill>
                <a:schemeClr val="bg1"/>
              </a:solidFill>
              <a:latin typeface="Arial" charset="0"/>
              <a:cs typeface="Arial" charset="0"/>
            </a:endParaRPr>
          </a:p>
          <a:p>
            <a:r>
              <a:rPr lang="en-US" sz="3000" dirty="0">
                <a:solidFill>
                  <a:schemeClr val="bg1"/>
                </a:solidFill>
                <a:latin typeface="Arial" charset="0"/>
                <a:cs typeface="Arial" charset="0"/>
              </a:rPr>
              <a:t>The following function must be implemented:</a:t>
            </a:r>
          </a:p>
          <a:p>
            <a:r>
              <a:rPr lang="en-US" sz="3000" dirty="0">
                <a:solidFill>
                  <a:schemeClr val="bg1"/>
                </a:solidFill>
                <a:latin typeface="Arial" charset="0"/>
                <a:cs typeface="Arial" charset="0"/>
              </a:rPr>
              <a:t>def mean(v):</a:t>
            </a:r>
            <a:endParaRPr lang="pt-BR" sz="3000" dirty="0">
              <a:solidFill>
                <a:schemeClr val="bg1"/>
              </a:solidFill>
              <a:latin typeface="Arial" charset="0"/>
              <a:cs typeface="Arial" charset="0"/>
            </a:endParaRPr>
          </a:p>
        </p:txBody>
      </p:sp>
    </p:spTree>
    <p:extLst>
      <p:ext uri="{BB962C8B-B14F-4D97-AF65-F5344CB8AC3E}">
        <p14:creationId xmlns:p14="http://schemas.microsoft.com/office/powerpoint/2010/main" val="127343265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9D7D66B-A297-4C60-8CA2-E6A0E57D356F}"/>
              </a:ext>
            </a:extLst>
          </p:cNvPr>
          <p:cNvSpPr txBox="1"/>
          <p:nvPr/>
        </p:nvSpPr>
        <p:spPr>
          <a:xfrm>
            <a:off x="3422708" y="2628552"/>
            <a:ext cx="9395669" cy="369460"/>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r>
              <a:rPr lang="en-US" sz="1801"/>
              <a:t>&lt;WELCOME &gt;</a:t>
            </a:r>
            <a:endParaRPr lang="pt-PT" sz="1801" dirty="0"/>
          </a:p>
        </p:txBody>
      </p:sp>
      <p:pic>
        <p:nvPicPr>
          <p:cNvPr id="8" name="Picture 7" descr="Text&#10;&#10;Description automatically generated">
            <a:extLst>
              <a:ext uri="{FF2B5EF4-FFF2-40B4-BE49-F238E27FC236}">
                <a16:creationId xmlns:a16="http://schemas.microsoft.com/office/drawing/2014/main" id="{AE2D6D27-E7D6-49F4-B153-E7E2D7B6CB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 y="0"/>
            <a:ext cx="16255998" cy="9144000"/>
          </a:xfrm>
          <a:prstGeom prst="rect">
            <a:avLst/>
          </a:prstGeom>
          <a:solidFill>
            <a:schemeClr val="tx1">
              <a:alpha val="80000"/>
            </a:schemeClr>
          </a:solidFill>
        </p:spPr>
      </p:pic>
      <p:sp>
        <p:nvSpPr>
          <p:cNvPr id="9" name="Rectangle 8">
            <a:extLst>
              <a:ext uri="{FF2B5EF4-FFF2-40B4-BE49-F238E27FC236}">
                <a16:creationId xmlns:a16="http://schemas.microsoft.com/office/drawing/2014/main" id="{4195872F-5D0E-4567-A5D4-F5407B27E1B5}"/>
              </a:ext>
            </a:extLst>
          </p:cNvPr>
          <p:cNvSpPr/>
          <p:nvPr/>
        </p:nvSpPr>
        <p:spPr>
          <a:xfrm>
            <a:off x="-2" y="0"/>
            <a:ext cx="16256000" cy="9144000"/>
          </a:xfrm>
          <a:prstGeom prst="rect">
            <a:avLst/>
          </a:pr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pt-PT" sz="1801" dirty="0"/>
          </a:p>
        </p:txBody>
      </p:sp>
      <p:sp>
        <p:nvSpPr>
          <p:cNvPr id="19" name="TextBox 18">
            <a:extLst>
              <a:ext uri="{FF2B5EF4-FFF2-40B4-BE49-F238E27FC236}">
                <a16:creationId xmlns:a16="http://schemas.microsoft.com/office/drawing/2014/main" id="{18489B28-3782-4A9F-A989-5DD2138508B4}"/>
              </a:ext>
            </a:extLst>
          </p:cNvPr>
          <p:cNvSpPr txBox="1"/>
          <p:nvPr/>
        </p:nvSpPr>
        <p:spPr>
          <a:xfrm>
            <a:off x="5886726" y="3713919"/>
            <a:ext cx="6451411" cy="1118319"/>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r>
              <a:rPr lang="en-US" sz="6667" dirty="0">
                <a:solidFill>
                  <a:srgbClr val="FFFF00"/>
                </a:solidFill>
                <a:latin typeface="Courier Std" panose="02070409020205020404" pitchFamily="49" charset="0"/>
              </a:rPr>
              <a:t>&lt;REVISION&gt; </a:t>
            </a:r>
            <a:endParaRPr lang="pt-PT" sz="6667" dirty="0">
              <a:solidFill>
                <a:srgbClr val="FFFF00"/>
              </a:solidFill>
              <a:latin typeface="Courier Std" panose="02070409020205020404" pitchFamily="49" charset="0"/>
            </a:endParaRPr>
          </a:p>
        </p:txBody>
      </p:sp>
    </p:spTree>
    <p:extLst>
      <p:ext uri="{BB962C8B-B14F-4D97-AF65-F5344CB8AC3E}">
        <p14:creationId xmlns:p14="http://schemas.microsoft.com/office/powerpoint/2010/main" val="3811491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7237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DAF4C20-9EC9-416D-9431-B89A9C230BC5}"/>
              </a:ext>
            </a:extLst>
          </p:cNvPr>
          <p:cNvSpPr/>
          <p:nvPr/>
        </p:nvSpPr>
        <p:spPr>
          <a:xfrm>
            <a:off x="2139578" y="1864659"/>
            <a:ext cx="11809506" cy="6143812"/>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pt-PT" sz="4425"/>
          </a:p>
        </p:txBody>
      </p:sp>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2" name="TextBox 1">
            <a:extLst>
              <a:ext uri="{FF2B5EF4-FFF2-40B4-BE49-F238E27FC236}">
                <a16:creationId xmlns:a16="http://schemas.microsoft.com/office/drawing/2014/main" id="{426318A8-9965-41CA-A3D8-C5EA09610151}"/>
              </a:ext>
            </a:extLst>
          </p:cNvPr>
          <p:cNvSpPr txBox="1"/>
          <p:nvPr/>
        </p:nvSpPr>
        <p:spPr>
          <a:xfrm>
            <a:off x="3273319" y="1864659"/>
            <a:ext cx="9379454" cy="5170646"/>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r>
              <a:rPr lang="en-US" sz="5000" dirty="0"/>
              <a:t>Class 4 - Review</a:t>
            </a:r>
          </a:p>
          <a:p>
            <a:endParaRPr lang="en-US" sz="2800" dirty="0"/>
          </a:p>
          <a:p>
            <a:r>
              <a:rPr lang="en-US" sz="2800" dirty="0"/>
              <a:t>For Loops </a:t>
            </a:r>
          </a:p>
          <a:p>
            <a:r>
              <a:rPr lang="en-US" sz="2800" dirty="0"/>
              <a:t>Python reserved words None, is, is not</a:t>
            </a:r>
          </a:p>
          <a:p>
            <a:r>
              <a:rPr lang="en-US" sz="2800" dirty="0"/>
              <a:t>For loops applications </a:t>
            </a:r>
          </a:p>
          <a:p>
            <a:r>
              <a:rPr lang="en-US" sz="2800" dirty="0"/>
              <a:t>More on </a:t>
            </a:r>
            <a:r>
              <a:rPr lang="en-US" sz="2800" dirty="0" err="1"/>
              <a:t>fluxograms</a:t>
            </a:r>
            <a:endParaRPr lang="en-US" sz="2800" dirty="0"/>
          </a:p>
          <a:p>
            <a:r>
              <a:rPr lang="en-US" sz="2800" dirty="0"/>
              <a:t>Algorithms development (Loops with decision structures)</a:t>
            </a:r>
          </a:p>
          <a:p>
            <a:r>
              <a:rPr lang="en-US" sz="2800" dirty="0"/>
              <a:t>Debugging on </a:t>
            </a:r>
            <a:r>
              <a:rPr lang="en-US" sz="2800" dirty="0" err="1"/>
              <a:t>spyder</a:t>
            </a:r>
            <a:endParaRPr lang="en-US" sz="2800" dirty="0"/>
          </a:p>
          <a:p>
            <a:r>
              <a:rPr lang="en-US" sz="2800" dirty="0"/>
              <a:t>More on documentation </a:t>
            </a:r>
          </a:p>
          <a:p>
            <a:r>
              <a:rPr lang="en-US" sz="2800" dirty="0"/>
              <a:t>More on string methods  (</a:t>
            </a:r>
            <a:r>
              <a:rPr lang="en-US" sz="2800" dirty="0" err="1"/>
              <a:t>isupper</a:t>
            </a:r>
            <a:r>
              <a:rPr lang="en-US" sz="2800" dirty="0"/>
              <a:t>(), capitalize(), find())</a:t>
            </a:r>
          </a:p>
          <a:p>
            <a:r>
              <a:rPr lang="en-US" sz="2800" dirty="0"/>
              <a:t>Type Conversion int()</a:t>
            </a:r>
          </a:p>
        </p:txBody>
      </p:sp>
    </p:spTree>
    <p:extLst>
      <p:ext uri="{BB962C8B-B14F-4D97-AF65-F5344CB8AC3E}">
        <p14:creationId xmlns:p14="http://schemas.microsoft.com/office/powerpoint/2010/main" val="29115083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pic>
        <p:nvPicPr>
          <p:cNvPr id="2" name="Picture 1">
            <a:extLst>
              <a:ext uri="{FF2B5EF4-FFF2-40B4-BE49-F238E27FC236}">
                <a16:creationId xmlns:a16="http://schemas.microsoft.com/office/drawing/2014/main" id="{5CAD3902-D59F-4365-8BCD-38640B2D333A}"/>
              </a:ext>
            </a:extLst>
          </p:cNvPr>
          <p:cNvPicPr>
            <a:picLocks noChangeAspect="1"/>
          </p:cNvPicPr>
          <p:nvPr/>
        </p:nvPicPr>
        <p:blipFill>
          <a:blip r:embed="rId3"/>
          <a:stretch>
            <a:fillRect/>
          </a:stretch>
        </p:blipFill>
        <p:spPr>
          <a:xfrm>
            <a:off x="1263131" y="2207274"/>
            <a:ext cx="13234649" cy="4993577"/>
          </a:xfrm>
          <a:prstGeom prst="rect">
            <a:avLst/>
          </a:prstGeom>
        </p:spPr>
      </p:pic>
      <p:sp>
        <p:nvSpPr>
          <p:cNvPr id="3" name="Rectangle 2">
            <a:extLst>
              <a:ext uri="{FF2B5EF4-FFF2-40B4-BE49-F238E27FC236}">
                <a16:creationId xmlns:a16="http://schemas.microsoft.com/office/drawing/2014/main" id="{A2713A00-FC02-4122-9292-A0CD35F7486A}"/>
              </a:ext>
            </a:extLst>
          </p:cNvPr>
          <p:cNvSpPr/>
          <p:nvPr/>
        </p:nvSpPr>
        <p:spPr>
          <a:xfrm>
            <a:off x="1010639" y="6649983"/>
            <a:ext cx="3816524" cy="68383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pt-PT" sz="4425"/>
          </a:p>
        </p:txBody>
      </p:sp>
    </p:spTree>
    <p:extLst>
      <p:ext uri="{BB962C8B-B14F-4D97-AF65-F5344CB8AC3E}">
        <p14:creationId xmlns:p14="http://schemas.microsoft.com/office/powerpoint/2010/main" val="16899000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pic>
        <p:nvPicPr>
          <p:cNvPr id="4" name="Picture 3">
            <a:extLst>
              <a:ext uri="{FF2B5EF4-FFF2-40B4-BE49-F238E27FC236}">
                <a16:creationId xmlns:a16="http://schemas.microsoft.com/office/drawing/2014/main" id="{DD3E26AA-D93E-4883-A955-A58E3ADECE8D}"/>
              </a:ext>
            </a:extLst>
          </p:cNvPr>
          <p:cNvPicPr>
            <a:picLocks noChangeAspect="1"/>
          </p:cNvPicPr>
          <p:nvPr/>
        </p:nvPicPr>
        <p:blipFill>
          <a:blip r:embed="rId3"/>
          <a:stretch>
            <a:fillRect/>
          </a:stretch>
        </p:blipFill>
        <p:spPr>
          <a:xfrm>
            <a:off x="1418525" y="1467589"/>
            <a:ext cx="13079255" cy="6911506"/>
          </a:xfrm>
          <a:prstGeom prst="rect">
            <a:avLst/>
          </a:prstGeom>
          <a:solidFill>
            <a:srgbClr val="FF0000"/>
          </a:solidFill>
        </p:spPr>
      </p:pic>
      <p:sp>
        <p:nvSpPr>
          <p:cNvPr id="6" name="Rectangle 5">
            <a:extLst>
              <a:ext uri="{FF2B5EF4-FFF2-40B4-BE49-F238E27FC236}">
                <a16:creationId xmlns:a16="http://schemas.microsoft.com/office/drawing/2014/main" id="{264D3CD4-09E9-437A-907D-1AFF93F47177}"/>
              </a:ext>
            </a:extLst>
          </p:cNvPr>
          <p:cNvSpPr/>
          <p:nvPr/>
        </p:nvSpPr>
        <p:spPr>
          <a:xfrm>
            <a:off x="5366871" y="4572000"/>
            <a:ext cx="8988612" cy="12963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pt-PT" sz="4425"/>
          </a:p>
        </p:txBody>
      </p:sp>
      <p:sp>
        <p:nvSpPr>
          <p:cNvPr id="7" name="Rectangle 6">
            <a:extLst>
              <a:ext uri="{FF2B5EF4-FFF2-40B4-BE49-F238E27FC236}">
                <a16:creationId xmlns:a16="http://schemas.microsoft.com/office/drawing/2014/main" id="{B9C77E10-CA0E-4026-8A4B-E791F63DC9AF}"/>
              </a:ext>
            </a:extLst>
          </p:cNvPr>
          <p:cNvSpPr/>
          <p:nvPr/>
        </p:nvSpPr>
        <p:spPr>
          <a:xfrm>
            <a:off x="4784852" y="7752093"/>
            <a:ext cx="7842956" cy="773289"/>
          </a:xfrm>
          <a:prstGeom prst="rect">
            <a:avLst/>
          </a:prstGeom>
        </p:spPr>
        <p:txBody>
          <a:bodyPr wrap="square">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r>
              <a:rPr lang="en-US" sz="4425" dirty="0"/>
              <a:t>josi_ocroch@hotmail.com</a:t>
            </a:r>
            <a:endParaRPr lang="pt-PT" sz="4425" dirty="0"/>
          </a:p>
        </p:txBody>
      </p:sp>
    </p:spTree>
    <p:extLst>
      <p:ext uri="{BB962C8B-B14F-4D97-AF65-F5344CB8AC3E}">
        <p14:creationId xmlns:p14="http://schemas.microsoft.com/office/powerpoint/2010/main" val="4143224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28" name="Shape 263">
            <a:extLst>
              <a:ext uri="{FF2B5EF4-FFF2-40B4-BE49-F238E27FC236}">
                <a16:creationId xmlns:a16="http://schemas.microsoft.com/office/drawing/2014/main" id="{A525270D-EB45-47C6-A0BD-FBEB566B8C87}"/>
              </a:ext>
            </a:extLst>
          </p:cNvPr>
          <p:cNvSpPr txBox="1"/>
          <p:nvPr/>
        </p:nvSpPr>
        <p:spPr>
          <a:xfrm>
            <a:off x="6938550" y="3028151"/>
            <a:ext cx="2819400" cy="2932005"/>
          </a:xfrm>
          <a:prstGeom prst="rect">
            <a:avLst/>
          </a:prstGeom>
          <a:noFill/>
          <a:ln w="76200" cap="flat" cmpd="sng">
            <a:solidFill>
              <a:schemeClr val="bg2">
                <a:lumMod val="25000"/>
              </a:schemeClr>
            </a:solidFill>
            <a:prstDash val="solid"/>
            <a:round/>
            <a:headEnd type="none" w="med" len="med"/>
            <a:tailEnd type="none" w="med" len="med"/>
          </a:ln>
        </p:spPr>
        <p:txBody>
          <a:bodyPr lIns="0" tIns="0" rIns="0" bIns="0" anchor="ctr" anchorCtr="0">
            <a:noAutofit/>
          </a:bodyPr>
          <a:lstStyle/>
          <a:p>
            <a:pPr marL="0" marR="0" lvl="0" indent="0" algn="ctr" rtl="0">
              <a:lnSpc>
                <a:spcPct val="100000"/>
              </a:lnSpc>
              <a:spcBef>
                <a:spcPts val="0"/>
              </a:spcBef>
              <a:spcAft>
                <a:spcPts val="0"/>
              </a:spcAft>
              <a:buClr>
                <a:schemeClr val="lt1"/>
              </a:buClr>
              <a:buSzPct val="25000"/>
              <a:buFont typeface="Cabin"/>
              <a:buNone/>
            </a:pPr>
            <a:endParaRPr lang="en-US" sz="5400" dirty="0">
              <a:solidFill>
                <a:schemeClr val="tx2">
                  <a:lumMod val="25000"/>
                </a:schemeClr>
              </a:solidFill>
              <a:latin typeface="Arial" charset="0"/>
              <a:ea typeface="Arial" charset="0"/>
              <a:cs typeface="Arial" charset="0"/>
              <a:sym typeface="Cabin"/>
            </a:endParaRPr>
          </a:p>
          <a:p>
            <a:pPr marL="0" marR="0" lvl="0" indent="0" algn="ctr" rtl="0">
              <a:lnSpc>
                <a:spcPct val="100000"/>
              </a:lnSpc>
              <a:spcBef>
                <a:spcPts val="0"/>
              </a:spcBef>
              <a:spcAft>
                <a:spcPts val="0"/>
              </a:spcAft>
              <a:buClr>
                <a:schemeClr val="lt1"/>
              </a:buClr>
              <a:buSzPct val="25000"/>
              <a:buFont typeface="Cabin"/>
              <a:buNone/>
            </a:pPr>
            <a:r>
              <a:rPr lang="en-US" sz="3500" dirty="0">
                <a:solidFill>
                  <a:schemeClr val="tx2">
                    <a:lumMod val="25000"/>
                  </a:schemeClr>
                </a:solidFill>
                <a:latin typeface="Arial" charset="0"/>
                <a:ea typeface="Arial" charset="0"/>
                <a:cs typeface="Arial" charset="0"/>
                <a:sym typeface="Cabin"/>
              </a:rPr>
              <a:t>my_</a:t>
            </a:r>
            <a:endParaRPr lang="en-US" sz="3500" u="none" strike="noStrike" cap="none" dirty="0">
              <a:solidFill>
                <a:schemeClr val="tx2">
                  <a:lumMod val="25000"/>
                </a:schemeClr>
              </a:solidFill>
              <a:latin typeface="Arial" charset="0"/>
              <a:ea typeface="Arial" charset="0"/>
              <a:cs typeface="Arial" charset="0"/>
              <a:sym typeface="Cabin"/>
            </a:endParaRPr>
          </a:p>
          <a:p>
            <a:pPr marL="0" marR="0" lvl="0" indent="0" algn="ctr" rtl="0">
              <a:lnSpc>
                <a:spcPct val="100000"/>
              </a:lnSpc>
              <a:spcBef>
                <a:spcPts val="0"/>
              </a:spcBef>
              <a:spcAft>
                <a:spcPts val="0"/>
              </a:spcAft>
              <a:buClr>
                <a:schemeClr val="lt1"/>
              </a:buClr>
              <a:buSzPct val="25000"/>
              <a:buFont typeface="Cabin"/>
              <a:buNone/>
            </a:pPr>
            <a:r>
              <a:rPr lang="en-US" sz="3500" u="none" strike="noStrike" cap="none" dirty="0">
                <a:solidFill>
                  <a:schemeClr val="tx2">
                    <a:lumMod val="25000"/>
                  </a:schemeClr>
                </a:solidFill>
                <a:latin typeface="Arial" charset="0"/>
                <a:ea typeface="Arial" charset="0"/>
                <a:cs typeface="Arial" charset="0"/>
                <a:sym typeface="Cabin"/>
              </a:rPr>
              <a:t>function()</a:t>
            </a:r>
          </a:p>
          <a:p>
            <a:pPr marL="0" marR="0" lvl="0" indent="0" algn="ctr" rtl="0">
              <a:lnSpc>
                <a:spcPct val="100000"/>
              </a:lnSpc>
              <a:spcBef>
                <a:spcPts val="0"/>
              </a:spcBef>
              <a:spcAft>
                <a:spcPts val="0"/>
              </a:spcAft>
              <a:buClr>
                <a:schemeClr val="lt1"/>
              </a:buClr>
              <a:buSzPct val="25000"/>
              <a:buFont typeface="Cabin"/>
              <a:buNone/>
            </a:pPr>
            <a:endParaRPr lang="en-US" sz="5400" u="none" strike="noStrike" cap="none" dirty="0">
              <a:solidFill>
                <a:schemeClr val="tx2">
                  <a:lumMod val="25000"/>
                </a:schemeClr>
              </a:solidFill>
              <a:latin typeface="Arial" charset="0"/>
              <a:ea typeface="Arial" charset="0"/>
              <a:cs typeface="Arial" charset="0"/>
              <a:sym typeface="Cabin"/>
            </a:endParaRPr>
          </a:p>
        </p:txBody>
      </p:sp>
      <p:cxnSp>
        <p:nvCxnSpPr>
          <p:cNvPr id="29" name="Shape 264">
            <a:extLst>
              <a:ext uri="{FF2B5EF4-FFF2-40B4-BE49-F238E27FC236}">
                <a16:creationId xmlns:a16="http://schemas.microsoft.com/office/drawing/2014/main" id="{90EE87ED-C92C-4AA3-A4C1-D7B7F9C301BA}"/>
              </a:ext>
            </a:extLst>
          </p:cNvPr>
          <p:cNvCxnSpPr>
            <a:cxnSpLocks/>
            <a:endCxn id="30" idx="3"/>
          </p:cNvCxnSpPr>
          <p:nvPr/>
        </p:nvCxnSpPr>
        <p:spPr>
          <a:xfrm flipH="1">
            <a:off x="5559012" y="4594907"/>
            <a:ext cx="1325562" cy="0"/>
          </a:xfrm>
          <a:prstGeom prst="straightConnector1">
            <a:avLst/>
          </a:prstGeom>
          <a:noFill/>
          <a:ln w="88900" cap="rnd" cmpd="sng">
            <a:solidFill>
              <a:schemeClr val="bg2">
                <a:lumMod val="25000"/>
              </a:schemeClr>
            </a:solidFill>
            <a:prstDash val="solid"/>
            <a:miter/>
            <a:headEnd type="stealth" w="med" len="med"/>
            <a:tailEnd type="none" w="med" len="med"/>
          </a:ln>
        </p:spPr>
      </p:cxnSp>
      <p:sp>
        <p:nvSpPr>
          <p:cNvPr id="30" name="Shape 265">
            <a:extLst>
              <a:ext uri="{FF2B5EF4-FFF2-40B4-BE49-F238E27FC236}">
                <a16:creationId xmlns:a16="http://schemas.microsoft.com/office/drawing/2014/main" id="{D344B0CF-2498-465F-B239-678C8753E46F}"/>
              </a:ext>
            </a:extLst>
          </p:cNvPr>
          <p:cNvSpPr txBox="1"/>
          <p:nvPr/>
        </p:nvSpPr>
        <p:spPr>
          <a:xfrm>
            <a:off x="764088" y="4023407"/>
            <a:ext cx="4794924" cy="1143000"/>
          </a:xfrm>
          <a:prstGeom prst="rect">
            <a:avLst/>
          </a:prstGeom>
          <a:noFill/>
          <a:ln>
            <a:solidFill>
              <a:schemeClr val="bg2">
                <a:lumMod val="25000"/>
              </a:schemeClr>
            </a:solidFill>
          </a:ln>
        </p:spPr>
        <p:txBody>
          <a:bodyPr lIns="0" tIns="0" rIns="0" bIns="0" anchor="ctr" anchorCtr="0">
            <a:noAutofit/>
          </a:bodyPr>
          <a:lstStyle/>
          <a:p>
            <a:pPr marL="0" marR="0" lvl="0" indent="0" algn="ctr" rtl="0">
              <a:lnSpc>
                <a:spcPct val="100000"/>
              </a:lnSpc>
              <a:spcBef>
                <a:spcPts val="0"/>
              </a:spcBef>
              <a:spcAft>
                <a:spcPts val="0"/>
              </a:spcAft>
              <a:buClr>
                <a:srgbClr val="FF7F00"/>
              </a:buClr>
              <a:buSzPct val="25000"/>
              <a:buFont typeface="Arial"/>
              <a:buNone/>
            </a:pPr>
            <a:r>
              <a:rPr lang="en-US" sz="3600" u="none" strike="noStrike" cap="none" dirty="0">
                <a:solidFill>
                  <a:schemeClr val="tx2">
                    <a:lumMod val="25000"/>
                  </a:schemeClr>
                </a:solidFill>
                <a:latin typeface="Arial" charset="0"/>
                <a:ea typeface="Arial" charset="0"/>
                <a:cs typeface="Arial" charset="0"/>
                <a:sym typeface="Cabin"/>
              </a:rPr>
              <a:t>Parameter/Parameters</a:t>
            </a:r>
          </a:p>
        </p:txBody>
      </p:sp>
      <p:sp>
        <p:nvSpPr>
          <p:cNvPr id="31" name="Shape 266">
            <a:extLst>
              <a:ext uri="{FF2B5EF4-FFF2-40B4-BE49-F238E27FC236}">
                <a16:creationId xmlns:a16="http://schemas.microsoft.com/office/drawing/2014/main" id="{1EE77B86-1740-468B-AA75-DFD482C14221}"/>
              </a:ext>
            </a:extLst>
          </p:cNvPr>
          <p:cNvSpPr txBox="1"/>
          <p:nvPr/>
        </p:nvSpPr>
        <p:spPr>
          <a:xfrm>
            <a:off x="11281948" y="4000500"/>
            <a:ext cx="3583664" cy="1143000"/>
          </a:xfrm>
          <a:prstGeom prst="rect">
            <a:avLst/>
          </a:prstGeom>
          <a:noFill/>
          <a:ln>
            <a:solidFill>
              <a:schemeClr val="bg2">
                <a:lumMod val="25000"/>
              </a:schemeClr>
            </a:solidFill>
          </a:ln>
        </p:spPr>
        <p:txBody>
          <a:bodyPr lIns="0" tIns="0" rIns="0" bIns="0" anchor="ctr" anchorCtr="0">
            <a:noAutofit/>
          </a:bodyPr>
          <a:lstStyle/>
          <a:p>
            <a:pPr marL="0" marR="0" lvl="0" indent="0" algn="ctr" rtl="0">
              <a:lnSpc>
                <a:spcPct val="100000"/>
              </a:lnSpc>
              <a:spcBef>
                <a:spcPts val="0"/>
              </a:spcBef>
              <a:spcAft>
                <a:spcPts val="0"/>
              </a:spcAft>
              <a:buClr>
                <a:srgbClr val="00FF00"/>
              </a:buClr>
              <a:buSzPct val="25000"/>
              <a:buFont typeface="Arial"/>
              <a:buNone/>
            </a:pPr>
            <a:r>
              <a:rPr lang="en-US" sz="3600" u="none" strike="noStrike" cap="none" dirty="0">
                <a:solidFill>
                  <a:schemeClr val="tx2">
                    <a:lumMod val="25000"/>
                  </a:schemeClr>
                </a:solidFill>
                <a:latin typeface="Arial" charset="0"/>
                <a:ea typeface="Arial" charset="0"/>
                <a:cs typeface="Arial" charset="0"/>
                <a:sym typeface="Cabin"/>
              </a:rPr>
              <a:t>Result/Results</a:t>
            </a:r>
          </a:p>
        </p:txBody>
      </p:sp>
      <p:cxnSp>
        <p:nvCxnSpPr>
          <p:cNvPr id="32" name="Shape 267">
            <a:extLst>
              <a:ext uri="{FF2B5EF4-FFF2-40B4-BE49-F238E27FC236}">
                <a16:creationId xmlns:a16="http://schemas.microsoft.com/office/drawing/2014/main" id="{BD4BF1BB-E020-4350-A7C2-AE52559C99DB}"/>
              </a:ext>
            </a:extLst>
          </p:cNvPr>
          <p:cNvCxnSpPr/>
          <p:nvPr/>
        </p:nvCxnSpPr>
        <p:spPr>
          <a:xfrm flipH="1">
            <a:off x="9773824" y="4544107"/>
            <a:ext cx="1492250" cy="17461"/>
          </a:xfrm>
          <a:prstGeom prst="straightConnector1">
            <a:avLst/>
          </a:prstGeom>
          <a:noFill/>
          <a:ln w="88900" cap="rnd" cmpd="sng">
            <a:solidFill>
              <a:schemeClr val="bg2">
                <a:lumMod val="25000"/>
              </a:schemeClr>
            </a:solidFill>
            <a:prstDash val="solid"/>
            <a:miter/>
            <a:headEnd type="stealth" w="med" len="med"/>
            <a:tailEnd type="none" w="med" len="med"/>
          </a:ln>
        </p:spPr>
      </p:cxnSp>
      <p:sp>
        <p:nvSpPr>
          <p:cNvPr id="33" name="Shape 268">
            <a:extLst>
              <a:ext uri="{FF2B5EF4-FFF2-40B4-BE49-F238E27FC236}">
                <a16:creationId xmlns:a16="http://schemas.microsoft.com/office/drawing/2014/main" id="{ABE28F80-8954-4911-B605-F3AE384B5C3D}"/>
              </a:ext>
            </a:extLst>
          </p:cNvPr>
          <p:cNvSpPr txBox="1"/>
          <p:nvPr/>
        </p:nvSpPr>
        <p:spPr>
          <a:xfrm>
            <a:off x="563672" y="6064117"/>
            <a:ext cx="15282506" cy="2635150"/>
          </a:xfrm>
          <a:prstGeom prst="rect">
            <a:avLst/>
          </a:prstGeom>
          <a:noFill/>
          <a:ln>
            <a:solidFill>
              <a:schemeClr val="bg2">
                <a:lumMod val="25000"/>
              </a:schemeClr>
            </a:solidFill>
          </a:ln>
        </p:spPr>
        <p:txBody>
          <a:bodyPr lIns="0" tIns="0" rIns="0" bIns="0" anchor="ctr" anchorCtr="0">
            <a:noAutofit/>
          </a:bodyPr>
          <a:lstStyle/>
          <a:p>
            <a:pPr marL="0" marR="0" lvl="0" indent="0" algn="ctr" rtl="0">
              <a:lnSpc>
                <a:spcPct val="100000"/>
              </a:lnSpc>
              <a:spcBef>
                <a:spcPts val="0"/>
              </a:spcBef>
              <a:spcAft>
                <a:spcPts val="0"/>
              </a:spcAft>
              <a:buClr>
                <a:schemeClr val="lt1"/>
              </a:buClr>
              <a:buSzPct val="25000"/>
              <a:buFont typeface="Cabin"/>
              <a:buNone/>
            </a:pPr>
            <a:r>
              <a:rPr lang="en-US" sz="3600" u="none" strike="noStrike" cap="none" dirty="0">
                <a:solidFill>
                  <a:schemeClr val="tx2">
                    <a:lumMod val="25000"/>
                  </a:schemeClr>
                </a:solidFill>
                <a:latin typeface="Arial" charset="0"/>
                <a:ea typeface="Arial" charset="0"/>
                <a:cs typeface="Arial" charset="0"/>
                <a:sym typeface="Cabin"/>
              </a:rPr>
              <a:t>A function is some stored code that we </a:t>
            </a:r>
            <a:r>
              <a:rPr lang="en-US" sz="3600" dirty="0">
                <a:solidFill>
                  <a:schemeClr val="tx2">
                    <a:lumMod val="25000"/>
                  </a:schemeClr>
                </a:solidFill>
                <a:latin typeface="Arial" charset="0"/>
                <a:ea typeface="Arial" charset="0"/>
                <a:cs typeface="Arial" charset="0"/>
                <a:sym typeface="Cabin"/>
              </a:rPr>
              <a:t>could reuse</a:t>
            </a:r>
            <a:r>
              <a:rPr lang="en-US" sz="3600" u="none" strike="noStrike" cap="none" dirty="0">
                <a:solidFill>
                  <a:schemeClr val="tx2">
                    <a:lumMod val="25000"/>
                  </a:schemeClr>
                </a:solidFill>
                <a:latin typeface="Arial" charset="0"/>
                <a:ea typeface="Arial" charset="0"/>
                <a:cs typeface="Arial" charset="0"/>
                <a:sym typeface="Cabin"/>
              </a:rPr>
              <a:t>. A function takes some input and produces an output.</a:t>
            </a:r>
          </a:p>
        </p:txBody>
      </p:sp>
      <p:sp>
        <p:nvSpPr>
          <p:cNvPr id="34" name="Shape 261">
            <a:extLst>
              <a:ext uri="{FF2B5EF4-FFF2-40B4-BE49-F238E27FC236}">
                <a16:creationId xmlns:a16="http://schemas.microsoft.com/office/drawing/2014/main" id="{812E437F-CCDF-4F64-8779-5124F0775E77}"/>
              </a:ext>
            </a:extLst>
          </p:cNvPr>
          <p:cNvSpPr txBox="1">
            <a:spLocks/>
          </p:cNvSpPr>
          <p:nvPr/>
        </p:nvSpPr>
        <p:spPr>
          <a:xfrm>
            <a:off x="4750410" y="1414264"/>
            <a:ext cx="7195680" cy="865591"/>
          </a:xfrm>
          <a:prstGeom prst="rect">
            <a:avLst/>
          </a:prstGeom>
          <a:noFill/>
          <a:ln>
            <a:noFill/>
          </a:ln>
        </p:spPr>
        <p:txBody>
          <a:bodyPr wrap="square" lIns="91425" tIns="91425" rIns="91425" bIns="91425" rtlCol="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ct val="100000"/>
              <a:buFont typeface="Nunito Sans"/>
              <a:buNone/>
              <a:defRPr sz="2400" b="0" i="0" u="none" strike="noStrike" cap="none">
                <a:solidFill>
                  <a:srgbClr val="FFFFFF"/>
                </a:solidFill>
                <a:latin typeface="Nunito Sans"/>
                <a:ea typeface="Nunito Sans"/>
                <a:cs typeface="Nunito Sans"/>
                <a:sym typeface="Nunito Sans"/>
              </a:defRPr>
            </a:lvl1pPr>
            <a:lvl2pPr lvl="1">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2pPr>
            <a:lvl3pPr lvl="2">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3pPr>
            <a:lvl4pPr lvl="3">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4pPr>
            <a:lvl5pPr lvl="4">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5pPr>
            <a:lvl6pPr lvl="5">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6pPr>
            <a:lvl7pPr lvl="6">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7pPr>
            <a:lvl8pPr lvl="7">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8pPr>
            <a:lvl9pPr lvl="8">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9pPr>
          </a:lstStyle>
          <a:p>
            <a:r>
              <a:rPr lang="en-US" sz="4425" dirty="0">
                <a:solidFill>
                  <a:srgbClr val="000000"/>
                </a:solidFill>
                <a:latin typeface="Arial"/>
                <a:cs typeface="Arial"/>
                <a:sym typeface="Cabin"/>
              </a:rPr>
              <a:t> </a:t>
            </a:r>
            <a:r>
              <a:rPr lang="en-US" sz="4425" dirty="0">
                <a:solidFill>
                  <a:schemeClr val="tx2">
                    <a:lumMod val="75000"/>
                  </a:schemeClr>
                </a:solidFill>
                <a:latin typeface="Arial"/>
                <a:cs typeface="Arial"/>
                <a:sym typeface="Cabin"/>
              </a:rPr>
              <a:t>Functions introduction</a:t>
            </a:r>
          </a:p>
        </p:txBody>
      </p:sp>
    </p:spTree>
    <p:extLst>
      <p:ext uri="{BB962C8B-B14F-4D97-AF65-F5344CB8AC3E}">
        <p14:creationId xmlns:p14="http://schemas.microsoft.com/office/powerpoint/2010/main" val="37602270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17" name="Shape 213">
            <a:extLst>
              <a:ext uri="{FF2B5EF4-FFF2-40B4-BE49-F238E27FC236}">
                <a16:creationId xmlns:a16="http://schemas.microsoft.com/office/drawing/2014/main" id="{DFFDF160-F6CD-440D-9E2F-CC84C09542DD}"/>
              </a:ext>
            </a:extLst>
          </p:cNvPr>
          <p:cNvSpPr txBox="1">
            <a:spLocks/>
          </p:cNvSpPr>
          <p:nvPr/>
        </p:nvSpPr>
        <p:spPr>
          <a:xfrm>
            <a:off x="565879" y="1175585"/>
            <a:ext cx="14797574" cy="1427358"/>
          </a:xfrm>
          <a:prstGeom prst="rect">
            <a:avLst/>
          </a:prstGeom>
          <a:noFill/>
          <a:ln>
            <a:noFill/>
          </a:ln>
        </p:spPr>
        <p:txBody>
          <a:bodyPr vert="horz" lIns="38100" tIns="38100" rIns="38100" bIns="381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buClr>
                <a:schemeClr val="lt1"/>
              </a:buClr>
              <a:buSzPct val="25000"/>
              <a:buFont typeface="Cabin"/>
              <a:buNone/>
            </a:pPr>
            <a:r>
              <a:rPr lang="en-US" sz="4425" dirty="0">
                <a:solidFill>
                  <a:schemeClr val="tx2">
                    <a:lumMod val="75000"/>
                  </a:schemeClr>
                </a:solidFill>
                <a:latin typeface="Arial"/>
                <a:cs typeface="Arial"/>
                <a:sym typeface="Cabin"/>
              </a:rPr>
              <a:t>Stored (and reused) Steps</a:t>
            </a:r>
          </a:p>
        </p:txBody>
      </p:sp>
      <p:sp>
        <p:nvSpPr>
          <p:cNvPr id="19" name="Shape 214">
            <a:extLst>
              <a:ext uri="{FF2B5EF4-FFF2-40B4-BE49-F238E27FC236}">
                <a16:creationId xmlns:a16="http://schemas.microsoft.com/office/drawing/2014/main" id="{98BA18A5-7055-4ADF-816A-B2B18F6CFB52}"/>
              </a:ext>
            </a:extLst>
          </p:cNvPr>
          <p:cNvSpPr txBox="1"/>
          <p:nvPr/>
        </p:nvSpPr>
        <p:spPr>
          <a:xfrm>
            <a:off x="6198566" y="4193673"/>
            <a:ext cx="1858004" cy="3746499"/>
          </a:xfrm>
          <a:prstGeom prst="rect">
            <a:avLst/>
          </a:prstGeom>
          <a:noFill/>
          <a:ln>
            <a:noFill/>
          </a:ln>
        </p:spPr>
        <p:txBody>
          <a:bodyPr lIns="0" tIns="0" rIns="0" bIns="0" anchor="ctr" anchorCtr="0">
            <a:noAutofit/>
          </a:bodyPr>
          <a:lstStyle/>
          <a:p>
            <a:pPr marL="0" marR="0" lvl="0" indent="0" algn="l" rtl="0">
              <a:lnSpc>
                <a:spcPct val="100000"/>
              </a:lnSpc>
              <a:spcBef>
                <a:spcPts val="0"/>
              </a:spcBef>
              <a:spcAft>
                <a:spcPts val="0"/>
              </a:spcAft>
              <a:buClr>
                <a:schemeClr val="lt1"/>
              </a:buClr>
              <a:buSzPct val="25000"/>
              <a:buFont typeface="Cabin"/>
              <a:buNone/>
            </a:pPr>
            <a:r>
              <a:rPr lang="en-US" sz="3600" u="none" strike="noStrike" cap="none" dirty="0">
                <a:solidFill>
                  <a:schemeClr val="tx1"/>
                </a:solidFill>
                <a:latin typeface="Arial" charset="0"/>
                <a:ea typeface="Arial" charset="0"/>
                <a:cs typeface="Arial" charset="0"/>
                <a:sym typeface="Cabin"/>
              </a:rPr>
              <a:t>Output:</a:t>
            </a:r>
          </a:p>
          <a:p>
            <a:pPr marL="0" marR="0" lvl="0" indent="0" algn="ctr" rtl="0">
              <a:lnSpc>
                <a:spcPct val="100000"/>
              </a:lnSpc>
              <a:spcBef>
                <a:spcPts val="0"/>
              </a:spcBef>
              <a:spcAft>
                <a:spcPts val="0"/>
              </a:spcAft>
              <a:buNone/>
            </a:pPr>
            <a:endParaRPr sz="3600" u="none" strike="noStrike" cap="none" dirty="0">
              <a:solidFill>
                <a:schemeClr val="tx1"/>
              </a:solidFill>
              <a:latin typeface="Arial" charset="0"/>
              <a:ea typeface="Arial" charset="0"/>
              <a:cs typeface="Arial" charset="0"/>
              <a:sym typeface="Cabin"/>
            </a:endParaRPr>
          </a:p>
          <a:p>
            <a:pPr marL="0" marR="0" lvl="0" indent="0" algn="l" rtl="0">
              <a:lnSpc>
                <a:spcPct val="100000"/>
              </a:lnSpc>
              <a:spcBef>
                <a:spcPts val="0"/>
              </a:spcBef>
              <a:spcAft>
                <a:spcPts val="0"/>
              </a:spcAft>
              <a:buClr>
                <a:srgbClr val="FF00FF"/>
              </a:buClr>
              <a:buSzPct val="25000"/>
              <a:buFont typeface="Cabin"/>
              <a:buNone/>
            </a:pPr>
            <a:r>
              <a:rPr lang="en-US" sz="3600" u="none" strike="noStrike" cap="none" dirty="0">
                <a:solidFill>
                  <a:schemeClr val="tx1"/>
                </a:solidFill>
                <a:latin typeface="Arial" charset="0"/>
                <a:ea typeface="Arial" charset="0"/>
                <a:cs typeface="Arial" charset="0"/>
                <a:sym typeface="Cabin"/>
              </a:rPr>
              <a:t>Hello</a:t>
            </a:r>
          </a:p>
          <a:p>
            <a:pPr marL="0" marR="0" lvl="0" indent="0" algn="l" rtl="0">
              <a:lnSpc>
                <a:spcPct val="100000"/>
              </a:lnSpc>
              <a:spcBef>
                <a:spcPts val="0"/>
              </a:spcBef>
              <a:spcAft>
                <a:spcPts val="0"/>
              </a:spcAft>
              <a:buClr>
                <a:srgbClr val="FF00FF"/>
              </a:buClr>
              <a:buSzPct val="25000"/>
              <a:buFont typeface="Cabin"/>
              <a:buNone/>
            </a:pPr>
            <a:r>
              <a:rPr lang="en-US" sz="3600" u="none" strike="noStrike" cap="none" dirty="0">
                <a:solidFill>
                  <a:schemeClr val="tx1"/>
                </a:solidFill>
                <a:latin typeface="Arial" charset="0"/>
                <a:ea typeface="Arial" charset="0"/>
                <a:cs typeface="Arial" charset="0"/>
                <a:sym typeface="Cabin"/>
              </a:rPr>
              <a:t>Fun</a:t>
            </a:r>
          </a:p>
          <a:p>
            <a:pPr marL="0" marR="0" lvl="0" indent="0" algn="l" rtl="0">
              <a:lnSpc>
                <a:spcPct val="100000"/>
              </a:lnSpc>
              <a:spcBef>
                <a:spcPts val="0"/>
              </a:spcBef>
              <a:spcAft>
                <a:spcPts val="0"/>
              </a:spcAft>
              <a:buClr>
                <a:srgbClr val="FF7F00"/>
              </a:buClr>
              <a:buSzPct val="25000"/>
              <a:buFont typeface="Cabin"/>
              <a:buNone/>
            </a:pPr>
            <a:r>
              <a:rPr lang="en-US" sz="3600" u="none" strike="noStrike" cap="none" dirty="0">
                <a:solidFill>
                  <a:schemeClr val="tx1"/>
                </a:solidFill>
                <a:latin typeface="Arial" charset="0"/>
                <a:ea typeface="Arial" charset="0"/>
                <a:cs typeface="Arial" charset="0"/>
                <a:sym typeface="Cabin"/>
              </a:rPr>
              <a:t>Zip</a:t>
            </a:r>
          </a:p>
          <a:p>
            <a:pPr marL="0" marR="0" lvl="0" indent="0" algn="l" rtl="0">
              <a:lnSpc>
                <a:spcPct val="100000"/>
              </a:lnSpc>
              <a:spcBef>
                <a:spcPts val="0"/>
              </a:spcBef>
              <a:spcAft>
                <a:spcPts val="0"/>
              </a:spcAft>
              <a:buClr>
                <a:srgbClr val="FF0000"/>
              </a:buClr>
              <a:buSzPct val="25000"/>
              <a:buFont typeface="Cabin"/>
              <a:buNone/>
            </a:pPr>
            <a:r>
              <a:rPr lang="en-US" sz="3600" u="none" strike="noStrike" cap="none" dirty="0">
                <a:solidFill>
                  <a:schemeClr val="tx1"/>
                </a:solidFill>
                <a:latin typeface="Arial" charset="0"/>
                <a:ea typeface="Arial" charset="0"/>
                <a:cs typeface="Arial" charset="0"/>
                <a:sym typeface="Cabin"/>
              </a:rPr>
              <a:t>Hello</a:t>
            </a:r>
          </a:p>
          <a:p>
            <a:pPr marL="0" marR="0" lvl="0" indent="0" algn="l" rtl="0">
              <a:lnSpc>
                <a:spcPct val="100000"/>
              </a:lnSpc>
              <a:spcBef>
                <a:spcPts val="0"/>
              </a:spcBef>
              <a:spcAft>
                <a:spcPts val="0"/>
              </a:spcAft>
              <a:buClr>
                <a:srgbClr val="FF0000"/>
              </a:buClr>
              <a:buSzPct val="25000"/>
              <a:buFont typeface="Cabin"/>
              <a:buNone/>
            </a:pPr>
            <a:r>
              <a:rPr lang="en-US" sz="3600" u="none" strike="noStrike" cap="none" dirty="0">
                <a:solidFill>
                  <a:schemeClr val="tx1"/>
                </a:solidFill>
                <a:latin typeface="Arial" charset="0"/>
                <a:ea typeface="Arial" charset="0"/>
                <a:cs typeface="Arial" charset="0"/>
                <a:sym typeface="Cabin"/>
              </a:rPr>
              <a:t>Fun</a:t>
            </a:r>
          </a:p>
        </p:txBody>
      </p:sp>
      <p:sp>
        <p:nvSpPr>
          <p:cNvPr id="23" name="Shape 215">
            <a:extLst>
              <a:ext uri="{FF2B5EF4-FFF2-40B4-BE49-F238E27FC236}">
                <a16:creationId xmlns:a16="http://schemas.microsoft.com/office/drawing/2014/main" id="{79A35BEB-2303-4134-A87E-E3254E741F39}"/>
              </a:ext>
            </a:extLst>
          </p:cNvPr>
          <p:cNvSpPr txBox="1"/>
          <p:nvPr/>
        </p:nvSpPr>
        <p:spPr>
          <a:xfrm>
            <a:off x="1228104" y="3444373"/>
            <a:ext cx="3808991" cy="3800474"/>
          </a:xfrm>
          <a:prstGeom prst="rect">
            <a:avLst/>
          </a:prstGeom>
          <a:noFill/>
          <a:ln>
            <a:noFill/>
          </a:ln>
        </p:spPr>
        <p:txBody>
          <a:bodyPr lIns="0" tIns="0" rIns="0" bIns="0" anchor="ctr" anchorCtr="0">
            <a:noAutofit/>
          </a:bodyPr>
          <a:lstStyle/>
          <a:p>
            <a:pPr marL="0" indent="0" eaLnBrk="0" fontAlgn="base" hangingPunct="0">
              <a:spcBef>
                <a:spcPct val="0"/>
              </a:spcBef>
              <a:spcAft>
                <a:spcPct val="0"/>
              </a:spcAft>
            </a:pPr>
            <a:endParaRPr sz="2667" dirty="0">
              <a:solidFill>
                <a:srgbClr val="0077AA"/>
              </a:solidFill>
              <a:latin typeface="Consolas" panose="020B0609020204030204" pitchFamily="49" charset="0"/>
              <a:cs typeface="Courier New" panose="02070309020205020404" pitchFamily="49" charset="0"/>
              <a:sym typeface="Cabin"/>
            </a:endParaRPr>
          </a:p>
          <a:p>
            <a:pPr marL="0" indent="0" eaLnBrk="0" fontAlgn="base" hangingPunct="0">
              <a:spcBef>
                <a:spcPct val="0"/>
              </a:spcBef>
              <a:spcAft>
                <a:spcPct val="0"/>
              </a:spcAft>
              <a:buClr>
                <a:srgbClr val="FFFF00"/>
              </a:buClr>
              <a:buSzPct val="25000"/>
            </a:pPr>
            <a:r>
              <a:rPr lang="en-US" sz="2667" dirty="0">
                <a:solidFill>
                  <a:srgbClr val="0077AA"/>
                </a:solidFill>
                <a:latin typeface="Consolas" panose="020B0609020204030204" pitchFamily="49" charset="0"/>
                <a:cs typeface="Courier New" panose="02070309020205020404" pitchFamily="49" charset="0"/>
                <a:sym typeface="Courier New"/>
              </a:rPr>
              <a:t>def </a:t>
            </a:r>
            <a:r>
              <a:rPr lang="en-US" sz="2667" dirty="0">
                <a:solidFill>
                  <a:schemeClr val="tx1"/>
                </a:solidFill>
                <a:latin typeface="Consolas" panose="020B0609020204030204" pitchFamily="49" charset="0"/>
                <a:cs typeface="Courier New" panose="02070309020205020404" pitchFamily="49" charset="0"/>
                <a:sym typeface="Courier New"/>
              </a:rPr>
              <a:t>thing():</a:t>
            </a:r>
          </a:p>
          <a:p>
            <a:pPr marL="0" indent="0" eaLnBrk="0" fontAlgn="base" hangingPunct="0">
              <a:spcBef>
                <a:spcPct val="0"/>
              </a:spcBef>
              <a:spcAft>
                <a:spcPct val="0"/>
              </a:spcAft>
              <a:buClr>
                <a:srgbClr val="FF7F00"/>
              </a:buClr>
              <a:buSzPct val="25000"/>
            </a:pPr>
            <a:r>
              <a:rPr lang="en-US" sz="2667" dirty="0">
                <a:solidFill>
                  <a:srgbClr val="0077AA"/>
                </a:solidFill>
                <a:latin typeface="Consolas" panose="020B0609020204030204" pitchFamily="49" charset="0"/>
                <a:cs typeface="Courier New" panose="02070309020205020404" pitchFamily="49" charset="0"/>
                <a:sym typeface="Courier New"/>
              </a:rPr>
              <a:t>    print</a:t>
            </a:r>
            <a:r>
              <a:rPr lang="en-US" sz="2667" dirty="0">
                <a:solidFill>
                  <a:schemeClr val="tx1"/>
                </a:solidFill>
                <a:latin typeface="Consolas" panose="020B0609020204030204" pitchFamily="49" charset="0"/>
                <a:cs typeface="Courier New" panose="02070309020205020404" pitchFamily="49" charset="0"/>
                <a:sym typeface="Courier New"/>
              </a:rPr>
              <a:t>('Hello')</a:t>
            </a:r>
          </a:p>
          <a:p>
            <a:pPr marL="0" indent="0" eaLnBrk="0" fontAlgn="base" hangingPunct="0">
              <a:spcBef>
                <a:spcPct val="0"/>
              </a:spcBef>
              <a:spcAft>
                <a:spcPct val="0"/>
              </a:spcAft>
              <a:buClr>
                <a:srgbClr val="FF7F00"/>
              </a:buClr>
              <a:buSzPct val="25000"/>
            </a:pPr>
            <a:r>
              <a:rPr lang="en-US" sz="2667" dirty="0">
                <a:solidFill>
                  <a:srgbClr val="0077AA"/>
                </a:solidFill>
                <a:latin typeface="Consolas" panose="020B0609020204030204" pitchFamily="49" charset="0"/>
                <a:cs typeface="Courier New" panose="02070309020205020404" pitchFamily="49" charset="0"/>
                <a:sym typeface="Courier New"/>
              </a:rPr>
              <a:t>    print</a:t>
            </a:r>
            <a:r>
              <a:rPr lang="en-US" sz="2667" dirty="0">
                <a:solidFill>
                  <a:schemeClr val="tx1"/>
                </a:solidFill>
                <a:latin typeface="Consolas" panose="020B0609020204030204" pitchFamily="49" charset="0"/>
                <a:cs typeface="Courier New" panose="02070309020205020404" pitchFamily="49" charset="0"/>
                <a:sym typeface="Courier New"/>
              </a:rPr>
              <a:t>('Fun')</a:t>
            </a:r>
          </a:p>
          <a:p>
            <a:pPr marL="0" indent="0" eaLnBrk="0" fontAlgn="base" hangingPunct="0">
              <a:spcBef>
                <a:spcPct val="0"/>
              </a:spcBef>
              <a:spcAft>
                <a:spcPct val="0"/>
              </a:spcAft>
              <a:buClr>
                <a:srgbClr val="FF7F00"/>
              </a:buClr>
              <a:buSzPct val="25000"/>
            </a:pPr>
            <a:r>
              <a:rPr lang="en-US" sz="2667" dirty="0">
                <a:solidFill>
                  <a:srgbClr val="0077AA"/>
                </a:solidFill>
                <a:latin typeface="Consolas" panose="020B0609020204030204" pitchFamily="49" charset="0"/>
                <a:cs typeface="Courier New" panose="02070309020205020404" pitchFamily="49" charset="0"/>
                <a:sym typeface="Courier New"/>
              </a:rPr>
              <a:t> </a:t>
            </a:r>
          </a:p>
          <a:p>
            <a:pPr marL="0" indent="0" eaLnBrk="0" fontAlgn="base" hangingPunct="0">
              <a:spcBef>
                <a:spcPct val="0"/>
              </a:spcBef>
              <a:spcAft>
                <a:spcPct val="0"/>
              </a:spcAft>
              <a:buClr>
                <a:srgbClr val="FF7F00"/>
              </a:buClr>
              <a:buSzPct val="25000"/>
            </a:pPr>
            <a:r>
              <a:rPr lang="en-US" sz="2667" dirty="0">
                <a:solidFill>
                  <a:schemeClr val="tx1"/>
                </a:solidFill>
                <a:latin typeface="Consolas" panose="020B0609020204030204" pitchFamily="49" charset="0"/>
                <a:cs typeface="Courier New" panose="02070309020205020404" pitchFamily="49" charset="0"/>
                <a:sym typeface="Courier New"/>
              </a:rPr>
              <a:t>thing()</a:t>
            </a:r>
          </a:p>
          <a:p>
            <a:pPr marL="0" indent="0" eaLnBrk="0" fontAlgn="base" hangingPunct="0">
              <a:spcBef>
                <a:spcPct val="0"/>
              </a:spcBef>
              <a:spcAft>
                <a:spcPct val="0"/>
              </a:spcAft>
              <a:buClr>
                <a:srgbClr val="FFFF00"/>
              </a:buClr>
              <a:buSzPct val="25000"/>
            </a:pPr>
            <a:r>
              <a:rPr lang="en-US" sz="2667" dirty="0">
                <a:solidFill>
                  <a:schemeClr val="tx1"/>
                </a:solidFill>
                <a:latin typeface="Consolas" panose="020B0609020204030204" pitchFamily="49" charset="0"/>
                <a:cs typeface="Courier New" panose="02070309020205020404" pitchFamily="49" charset="0"/>
                <a:sym typeface="Courier New"/>
              </a:rPr>
              <a:t>print('Zip')</a:t>
            </a:r>
          </a:p>
          <a:p>
            <a:pPr marL="0" indent="0" eaLnBrk="0" fontAlgn="base" hangingPunct="0">
              <a:spcBef>
                <a:spcPct val="0"/>
              </a:spcBef>
              <a:spcAft>
                <a:spcPct val="0"/>
              </a:spcAft>
              <a:buClr>
                <a:srgbClr val="FF7F00"/>
              </a:buClr>
              <a:buSzPct val="25000"/>
            </a:pPr>
            <a:r>
              <a:rPr lang="en-US" sz="2667" dirty="0">
                <a:solidFill>
                  <a:schemeClr val="tx1"/>
                </a:solidFill>
                <a:latin typeface="Consolas" panose="020B0609020204030204" pitchFamily="49" charset="0"/>
                <a:cs typeface="Courier New" panose="02070309020205020404" pitchFamily="49" charset="0"/>
                <a:sym typeface="Courier New"/>
              </a:rPr>
              <a:t>thing()</a:t>
            </a:r>
          </a:p>
        </p:txBody>
      </p:sp>
      <p:cxnSp>
        <p:nvCxnSpPr>
          <p:cNvPr id="25" name="Shape 218">
            <a:extLst>
              <a:ext uri="{FF2B5EF4-FFF2-40B4-BE49-F238E27FC236}">
                <a16:creationId xmlns:a16="http://schemas.microsoft.com/office/drawing/2014/main" id="{E54C0CA9-5E5F-45DB-8570-43983ACE71D9}"/>
              </a:ext>
            </a:extLst>
          </p:cNvPr>
          <p:cNvCxnSpPr>
            <a:cxnSpLocks/>
          </p:cNvCxnSpPr>
          <p:nvPr/>
        </p:nvCxnSpPr>
        <p:spPr>
          <a:xfrm flipH="1">
            <a:off x="2592070" y="5627159"/>
            <a:ext cx="3421062" cy="342899"/>
          </a:xfrm>
          <a:prstGeom prst="straightConnector1">
            <a:avLst/>
          </a:prstGeom>
          <a:noFill/>
          <a:ln w="50800" cap="rnd" cmpd="sng">
            <a:solidFill>
              <a:schemeClr val="tx2">
                <a:lumMod val="75000"/>
              </a:schemeClr>
            </a:solidFill>
            <a:prstDash val="solid"/>
            <a:miter/>
            <a:headEnd type="stealth" w="med" len="med"/>
            <a:tailEnd type="none" w="med" len="med"/>
          </a:ln>
        </p:spPr>
      </p:cxnSp>
      <p:cxnSp>
        <p:nvCxnSpPr>
          <p:cNvPr id="26" name="Shape 219">
            <a:extLst>
              <a:ext uri="{FF2B5EF4-FFF2-40B4-BE49-F238E27FC236}">
                <a16:creationId xmlns:a16="http://schemas.microsoft.com/office/drawing/2014/main" id="{D4E54316-8209-42D9-A56F-9721C02E95E8}"/>
              </a:ext>
            </a:extLst>
          </p:cNvPr>
          <p:cNvCxnSpPr>
            <a:cxnSpLocks/>
          </p:cNvCxnSpPr>
          <p:nvPr/>
        </p:nvCxnSpPr>
        <p:spPr>
          <a:xfrm flipH="1" flipV="1">
            <a:off x="2592070" y="6949201"/>
            <a:ext cx="3334500" cy="270299"/>
          </a:xfrm>
          <a:prstGeom prst="straightConnector1">
            <a:avLst/>
          </a:prstGeom>
          <a:noFill/>
          <a:ln w="50800" cap="rnd" cmpd="sng">
            <a:solidFill>
              <a:schemeClr val="tx2">
                <a:lumMod val="75000"/>
              </a:schemeClr>
            </a:solidFill>
            <a:prstDash val="solid"/>
            <a:miter/>
            <a:headEnd type="stealth" w="med" len="med"/>
            <a:tailEnd type="none" w="med" len="med"/>
          </a:ln>
        </p:spPr>
      </p:cxnSp>
      <p:sp>
        <p:nvSpPr>
          <p:cNvPr id="27" name="Shape 216">
            <a:extLst>
              <a:ext uri="{FF2B5EF4-FFF2-40B4-BE49-F238E27FC236}">
                <a16:creationId xmlns:a16="http://schemas.microsoft.com/office/drawing/2014/main" id="{7410E20E-C9A8-43D2-97D7-523278DB3E73}"/>
              </a:ext>
            </a:extLst>
          </p:cNvPr>
          <p:cNvSpPr txBox="1"/>
          <p:nvPr/>
        </p:nvSpPr>
        <p:spPr>
          <a:xfrm>
            <a:off x="9021731" y="3172910"/>
            <a:ext cx="2913651" cy="596900"/>
          </a:xfrm>
          <a:prstGeom prst="rect">
            <a:avLst/>
          </a:prstGeom>
          <a:noFill/>
          <a:ln w="28575" cap="flat" cmpd="sng">
            <a:solidFill>
              <a:schemeClr val="tx1"/>
            </a:solidFill>
            <a:prstDash val="solid"/>
            <a:round/>
            <a:headEnd type="none" w="med" len="med"/>
            <a:tailEnd type="none" w="med" len="med"/>
          </a:ln>
        </p:spPr>
        <p:txBody>
          <a:bodyPr lIns="0" tIns="0" rIns="0" bIns="0" anchor="ctr" anchorCtr="0">
            <a:noAutofit/>
          </a:bodyPr>
          <a:lstStyle/>
          <a:p>
            <a:pPr marL="0" marR="0" lvl="0" indent="0" algn="ctr" rtl="0">
              <a:lnSpc>
                <a:spcPct val="100000"/>
              </a:lnSpc>
              <a:spcBef>
                <a:spcPts val="0"/>
              </a:spcBef>
              <a:spcAft>
                <a:spcPts val="0"/>
              </a:spcAft>
              <a:buClr>
                <a:srgbClr val="FFFF00"/>
              </a:buClr>
              <a:buSzPct val="25000"/>
              <a:buFont typeface="Cabin"/>
              <a:buNone/>
            </a:pPr>
            <a:r>
              <a:rPr lang="en-US" sz="3500" u="none" strike="noStrike" cap="none">
                <a:solidFill>
                  <a:schemeClr val="tx1"/>
                </a:solidFill>
                <a:latin typeface="Arial" charset="0"/>
                <a:ea typeface="Arial" charset="0"/>
                <a:cs typeface="Arial" charset="0"/>
                <a:sym typeface="Cabin"/>
              </a:rPr>
              <a:t>def</a:t>
            </a:r>
          </a:p>
        </p:txBody>
      </p:sp>
      <p:cxnSp>
        <p:nvCxnSpPr>
          <p:cNvPr id="35" name="Shape 217">
            <a:extLst>
              <a:ext uri="{FF2B5EF4-FFF2-40B4-BE49-F238E27FC236}">
                <a16:creationId xmlns:a16="http://schemas.microsoft.com/office/drawing/2014/main" id="{61E04A4B-8F1E-452C-8F1C-5E92D643628E}"/>
              </a:ext>
            </a:extLst>
          </p:cNvPr>
          <p:cNvCxnSpPr>
            <a:cxnSpLocks/>
          </p:cNvCxnSpPr>
          <p:nvPr/>
        </p:nvCxnSpPr>
        <p:spPr>
          <a:xfrm flipH="1" flipV="1">
            <a:off x="10374282" y="3755521"/>
            <a:ext cx="6349" cy="1849436"/>
          </a:xfrm>
          <a:prstGeom prst="straightConnector1">
            <a:avLst/>
          </a:prstGeom>
          <a:noFill/>
          <a:ln w="28575" cap="rnd" cmpd="sng">
            <a:solidFill>
              <a:schemeClr val="tx1"/>
            </a:solidFill>
            <a:prstDash val="solid"/>
            <a:miter/>
            <a:headEnd type="stealth" w="med" len="med"/>
            <a:tailEnd type="none" w="med" len="med"/>
          </a:ln>
        </p:spPr>
      </p:cxnSp>
      <p:sp>
        <p:nvSpPr>
          <p:cNvPr id="36" name="Shape 220">
            <a:extLst>
              <a:ext uri="{FF2B5EF4-FFF2-40B4-BE49-F238E27FC236}">
                <a16:creationId xmlns:a16="http://schemas.microsoft.com/office/drawing/2014/main" id="{A3C382BC-751E-4F18-B042-175708524568}"/>
              </a:ext>
            </a:extLst>
          </p:cNvPr>
          <p:cNvSpPr txBox="1"/>
          <p:nvPr/>
        </p:nvSpPr>
        <p:spPr>
          <a:xfrm>
            <a:off x="12689581" y="4050785"/>
            <a:ext cx="2913651" cy="1115400"/>
          </a:xfrm>
          <a:prstGeom prst="rect">
            <a:avLst/>
          </a:prstGeom>
          <a:noFill/>
          <a:ln w="28575" cap="flat" cmpd="sng">
            <a:solidFill>
              <a:schemeClr val="tx1"/>
            </a:solidFill>
            <a:prstDash val="solid"/>
            <a:round/>
            <a:headEnd type="none" w="med" len="med"/>
            <a:tailEnd type="none" w="med" len="med"/>
          </a:ln>
        </p:spPr>
        <p:txBody>
          <a:bodyPr lIns="0" tIns="0" rIns="0" bIns="0" anchor="ctr" anchorCtr="0">
            <a:noAutofit/>
          </a:bodyPr>
          <a:lstStyle/>
          <a:p>
            <a:pPr marL="0" marR="0" lvl="0" indent="0" algn="ctr" rtl="0">
              <a:lnSpc>
                <a:spcPct val="100000"/>
              </a:lnSpc>
              <a:spcBef>
                <a:spcPts val="0"/>
              </a:spcBef>
              <a:spcAft>
                <a:spcPts val="0"/>
              </a:spcAft>
              <a:buClr>
                <a:schemeClr val="lt1"/>
              </a:buClr>
              <a:buSzPct val="25000"/>
              <a:buFont typeface="Cabin"/>
              <a:buNone/>
            </a:pPr>
            <a:r>
              <a:rPr lang="en-US" sz="3500" u="none" strike="noStrike" cap="none" dirty="0">
                <a:solidFill>
                  <a:schemeClr val="tx1"/>
                </a:solidFill>
                <a:latin typeface="Arial" charset="0"/>
                <a:ea typeface="Arial" charset="0"/>
                <a:cs typeface="Arial" charset="0"/>
                <a:sym typeface="Cabin"/>
              </a:rPr>
              <a:t>  print</a:t>
            </a:r>
            <a:r>
              <a:rPr lang="en-US" sz="3500" dirty="0">
                <a:solidFill>
                  <a:schemeClr val="tx1"/>
                </a:solidFill>
                <a:latin typeface="Arial" charset="0"/>
                <a:ea typeface="Arial" charset="0"/>
                <a:cs typeface="Arial" charset="0"/>
                <a:sym typeface="Cabin"/>
              </a:rPr>
              <a:t>(</a:t>
            </a:r>
            <a:r>
              <a:rPr lang="en-US" sz="3500" u="none" strike="noStrike" cap="none" dirty="0">
                <a:solidFill>
                  <a:schemeClr val="tx1"/>
                </a:solidFill>
                <a:latin typeface="Arial" charset="0"/>
                <a:ea typeface="Arial" charset="0"/>
                <a:cs typeface="Arial" charset="0"/>
                <a:sym typeface="Cabin"/>
              </a:rPr>
              <a:t>'Hello')</a:t>
            </a:r>
          </a:p>
          <a:p>
            <a:pPr lvl="0" algn="ctr">
              <a:buClr>
                <a:schemeClr val="lt1"/>
              </a:buClr>
              <a:buSzPct val="25000"/>
            </a:pPr>
            <a:r>
              <a:rPr lang="en-US" sz="3500" dirty="0">
                <a:solidFill>
                  <a:schemeClr val="tx1"/>
                </a:solidFill>
                <a:latin typeface="Arial" charset="0"/>
                <a:ea typeface="Arial" charset="0"/>
                <a:cs typeface="Arial" charset="0"/>
                <a:sym typeface="Cabin"/>
              </a:rPr>
              <a:t>print('Fun')</a:t>
            </a:r>
          </a:p>
        </p:txBody>
      </p:sp>
      <p:sp>
        <p:nvSpPr>
          <p:cNvPr id="37" name="Shape 221">
            <a:extLst>
              <a:ext uri="{FF2B5EF4-FFF2-40B4-BE49-F238E27FC236}">
                <a16:creationId xmlns:a16="http://schemas.microsoft.com/office/drawing/2014/main" id="{A7B86B42-1C71-4191-948E-6F505B79D5C4}"/>
              </a:ext>
            </a:extLst>
          </p:cNvPr>
          <p:cNvSpPr txBox="1"/>
          <p:nvPr/>
        </p:nvSpPr>
        <p:spPr>
          <a:xfrm>
            <a:off x="9021731" y="5535110"/>
            <a:ext cx="2913651" cy="596900"/>
          </a:xfrm>
          <a:prstGeom prst="rect">
            <a:avLst/>
          </a:prstGeom>
          <a:noFill/>
          <a:ln w="28575" cap="flat" cmpd="sng">
            <a:solidFill>
              <a:schemeClr val="tx1"/>
            </a:solidFill>
            <a:prstDash val="solid"/>
            <a:round/>
            <a:headEnd type="none" w="med" len="med"/>
            <a:tailEnd type="none" w="med" len="med"/>
          </a:ln>
        </p:spPr>
        <p:txBody>
          <a:bodyPr lIns="0" tIns="0" rIns="0" bIns="0" anchor="ctr" anchorCtr="0">
            <a:noAutofit/>
          </a:bodyPr>
          <a:lstStyle/>
          <a:p>
            <a:pPr marL="0" marR="0" lvl="0" indent="0" algn="ctr" rtl="0">
              <a:lnSpc>
                <a:spcPct val="100000"/>
              </a:lnSpc>
              <a:spcBef>
                <a:spcPts val="0"/>
              </a:spcBef>
              <a:spcAft>
                <a:spcPts val="0"/>
              </a:spcAft>
              <a:buClr>
                <a:schemeClr val="lt1"/>
              </a:buClr>
              <a:buSzPct val="25000"/>
              <a:buFont typeface="Cabin"/>
              <a:buNone/>
            </a:pPr>
            <a:r>
              <a:rPr lang="en-US" sz="3500">
                <a:solidFill>
                  <a:schemeClr val="tx1"/>
                </a:solidFill>
                <a:latin typeface="Arial" charset="0"/>
                <a:ea typeface="Arial" charset="0"/>
                <a:cs typeface="Arial" charset="0"/>
                <a:sym typeface="Cabin"/>
              </a:rPr>
              <a:t>thing</a:t>
            </a:r>
            <a:r>
              <a:rPr lang="en-US" sz="3500" u="none" strike="noStrike" cap="none">
                <a:solidFill>
                  <a:schemeClr val="tx1"/>
                </a:solidFill>
                <a:latin typeface="Arial" charset="0"/>
                <a:ea typeface="Arial" charset="0"/>
                <a:cs typeface="Arial" charset="0"/>
                <a:sym typeface="Cabin"/>
              </a:rPr>
              <a:t>()</a:t>
            </a:r>
          </a:p>
        </p:txBody>
      </p:sp>
      <p:cxnSp>
        <p:nvCxnSpPr>
          <p:cNvPr id="38" name="Shape 222">
            <a:extLst>
              <a:ext uri="{FF2B5EF4-FFF2-40B4-BE49-F238E27FC236}">
                <a16:creationId xmlns:a16="http://schemas.microsoft.com/office/drawing/2014/main" id="{5F140BB0-0158-4E0A-BAE8-329E4A9D41E5}"/>
              </a:ext>
            </a:extLst>
          </p:cNvPr>
          <p:cNvCxnSpPr>
            <a:cxnSpLocks/>
          </p:cNvCxnSpPr>
          <p:nvPr/>
        </p:nvCxnSpPr>
        <p:spPr>
          <a:xfrm flipH="1" flipV="1">
            <a:off x="10374281" y="6155821"/>
            <a:ext cx="14287" cy="566736"/>
          </a:xfrm>
          <a:prstGeom prst="straightConnector1">
            <a:avLst/>
          </a:prstGeom>
          <a:noFill/>
          <a:ln w="28575" cap="rnd" cmpd="sng">
            <a:solidFill>
              <a:schemeClr val="tx1"/>
            </a:solidFill>
            <a:prstDash val="solid"/>
            <a:miter/>
            <a:headEnd type="stealth" w="med" len="med"/>
            <a:tailEnd type="none" w="med" len="med"/>
          </a:ln>
        </p:spPr>
      </p:cxnSp>
      <p:cxnSp>
        <p:nvCxnSpPr>
          <p:cNvPr id="39" name="Shape 223">
            <a:extLst>
              <a:ext uri="{FF2B5EF4-FFF2-40B4-BE49-F238E27FC236}">
                <a16:creationId xmlns:a16="http://schemas.microsoft.com/office/drawing/2014/main" id="{A5BFEB03-5155-4985-9C90-2EFC79EAADA6}"/>
              </a:ext>
            </a:extLst>
          </p:cNvPr>
          <p:cNvCxnSpPr>
            <a:cxnSpLocks/>
          </p:cNvCxnSpPr>
          <p:nvPr/>
        </p:nvCxnSpPr>
        <p:spPr>
          <a:xfrm flipH="1">
            <a:off x="11800742" y="4444202"/>
            <a:ext cx="856500" cy="1024500"/>
          </a:xfrm>
          <a:prstGeom prst="straightConnector1">
            <a:avLst/>
          </a:prstGeom>
          <a:ln w="28575">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hape 224">
            <a:extLst>
              <a:ext uri="{FF2B5EF4-FFF2-40B4-BE49-F238E27FC236}">
                <a16:creationId xmlns:a16="http://schemas.microsoft.com/office/drawing/2014/main" id="{108FC315-24A9-47AA-923A-805845B16CB5}"/>
              </a:ext>
            </a:extLst>
          </p:cNvPr>
          <p:cNvCxnSpPr>
            <a:cxnSpLocks/>
          </p:cNvCxnSpPr>
          <p:nvPr/>
        </p:nvCxnSpPr>
        <p:spPr>
          <a:xfrm flipV="1">
            <a:off x="11967721" y="5104152"/>
            <a:ext cx="660087" cy="701810"/>
          </a:xfrm>
          <a:prstGeom prst="straightConnector1">
            <a:avLst/>
          </a:prstGeom>
          <a:ln w="28575">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hape 225">
            <a:extLst>
              <a:ext uri="{FF2B5EF4-FFF2-40B4-BE49-F238E27FC236}">
                <a16:creationId xmlns:a16="http://schemas.microsoft.com/office/drawing/2014/main" id="{0DF3735E-B40B-4482-A170-EA66066E994E}"/>
              </a:ext>
            </a:extLst>
          </p:cNvPr>
          <p:cNvCxnSpPr>
            <a:endCxn id="27" idx="3"/>
          </p:cNvCxnSpPr>
          <p:nvPr/>
        </p:nvCxnSpPr>
        <p:spPr>
          <a:xfrm flipH="1" flipV="1">
            <a:off x="11935382" y="3471360"/>
            <a:ext cx="781448" cy="579600"/>
          </a:xfrm>
          <a:prstGeom prst="straightConnector1">
            <a:avLst/>
          </a:prstGeom>
          <a:noFill/>
          <a:ln w="28575" cap="rnd" cmpd="sng">
            <a:solidFill>
              <a:schemeClr val="tx1"/>
            </a:solidFill>
            <a:prstDash val="solid"/>
            <a:miter/>
            <a:headEnd type="stealth" w="med" len="med"/>
            <a:tailEnd type="none" w="med" len="med"/>
          </a:ln>
        </p:spPr>
      </p:cxnSp>
      <p:sp>
        <p:nvSpPr>
          <p:cNvPr id="42" name="Shape 227">
            <a:extLst>
              <a:ext uri="{FF2B5EF4-FFF2-40B4-BE49-F238E27FC236}">
                <a16:creationId xmlns:a16="http://schemas.microsoft.com/office/drawing/2014/main" id="{6E34C450-7D85-46C9-BCFD-5E80A3A06272}"/>
              </a:ext>
            </a:extLst>
          </p:cNvPr>
          <p:cNvSpPr txBox="1"/>
          <p:nvPr/>
        </p:nvSpPr>
        <p:spPr>
          <a:xfrm>
            <a:off x="13298455" y="3439610"/>
            <a:ext cx="1877722" cy="622299"/>
          </a:xfrm>
          <a:prstGeom prst="rect">
            <a:avLst/>
          </a:prstGeom>
          <a:noFill/>
          <a:ln w="28575">
            <a:solidFill>
              <a:schemeClr val="tx1"/>
            </a:solidFill>
          </a:ln>
        </p:spPr>
        <p:txBody>
          <a:bodyPr lIns="0" tIns="0" rIns="0" bIns="0" anchor="ctr" anchorCtr="0">
            <a:noAutofit/>
          </a:bodyPr>
          <a:lstStyle/>
          <a:p>
            <a:pPr marL="0" marR="0" lvl="0" indent="0" algn="ctr" rtl="0">
              <a:lnSpc>
                <a:spcPct val="100000"/>
              </a:lnSpc>
              <a:spcBef>
                <a:spcPts val="0"/>
              </a:spcBef>
              <a:spcAft>
                <a:spcPts val="0"/>
              </a:spcAft>
              <a:buClr>
                <a:schemeClr val="lt1"/>
              </a:buClr>
              <a:buSzPct val="25000"/>
              <a:buFont typeface="Cabin"/>
              <a:buNone/>
            </a:pPr>
            <a:r>
              <a:rPr lang="en-US" sz="3600">
                <a:solidFill>
                  <a:schemeClr val="tx1"/>
                </a:solidFill>
                <a:latin typeface="Arial" charset="0"/>
                <a:ea typeface="Arial" charset="0"/>
                <a:cs typeface="Arial" charset="0"/>
                <a:sym typeface="Cabin"/>
              </a:rPr>
              <a:t>thing</a:t>
            </a:r>
            <a:r>
              <a:rPr lang="en-US" sz="3600" u="none" strike="noStrike" cap="none">
                <a:solidFill>
                  <a:schemeClr val="tx1"/>
                </a:solidFill>
                <a:latin typeface="Arial" charset="0"/>
                <a:ea typeface="Arial" charset="0"/>
                <a:cs typeface="Arial" charset="0"/>
                <a:sym typeface="Cabin"/>
              </a:rPr>
              <a:t>():</a:t>
            </a:r>
          </a:p>
        </p:txBody>
      </p:sp>
      <p:sp>
        <p:nvSpPr>
          <p:cNvPr id="43" name="Shape 228">
            <a:extLst>
              <a:ext uri="{FF2B5EF4-FFF2-40B4-BE49-F238E27FC236}">
                <a16:creationId xmlns:a16="http://schemas.microsoft.com/office/drawing/2014/main" id="{7C97357A-D955-42EB-812D-D8CABF2580F7}"/>
              </a:ext>
            </a:extLst>
          </p:cNvPr>
          <p:cNvSpPr txBox="1"/>
          <p:nvPr/>
        </p:nvSpPr>
        <p:spPr>
          <a:xfrm>
            <a:off x="9021731" y="7744910"/>
            <a:ext cx="2913651" cy="596900"/>
          </a:xfrm>
          <a:prstGeom prst="rect">
            <a:avLst/>
          </a:prstGeom>
          <a:noFill/>
          <a:ln w="28575" cap="flat" cmpd="sng">
            <a:solidFill>
              <a:schemeClr val="tx1"/>
            </a:solidFill>
            <a:prstDash val="solid"/>
            <a:round/>
            <a:headEnd type="none" w="med" len="med"/>
            <a:tailEnd type="none" w="med" len="med"/>
          </a:ln>
        </p:spPr>
        <p:txBody>
          <a:bodyPr lIns="0" tIns="0" rIns="0" bIns="0" anchor="ctr" anchorCtr="0">
            <a:noAutofit/>
          </a:bodyPr>
          <a:lstStyle/>
          <a:p>
            <a:pPr marL="0" marR="0" lvl="0" indent="0" algn="ctr" rtl="0">
              <a:lnSpc>
                <a:spcPct val="100000"/>
              </a:lnSpc>
              <a:spcBef>
                <a:spcPts val="0"/>
              </a:spcBef>
              <a:spcAft>
                <a:spcPts val="0"/>
              </a:spcAft>
              <a:buClr>
                <a:schemeClr val="lt1"/>
              </a:buClr>
              <a:buSzPct val="25000"/>
              <a:buFont typeface="Cabin"/>
              <a:buNone/>
            </a:pPr>
            <a:r>
              <a:rPr lang="en-US" sz="3500">
                <a:solidFill>
                  <a:schemeClr val="tx1"/>
                </a:solidFill>
                <a:latin typeface="Arial" charset="0"/>
                <a:ea typeface="Arial" charset="0"/>
                <a:cs typeface="Arial" charset="0"/>
                <a:sym typeface="Cabin"/>
              </a:rPr>
              <a:t>thing</a:t>
            </a:r>
            <a:r>
              <a:rPr lang="en-US" sz="3500" u="none" strike="noStrike" cap="none">
                <a:solidFill>
                  <a:schemeClr val="tx1"/>
                </a:solidFill>
                <a:latin typeface="Arial" charset="0"/>
                <a:ea typeface="Arial" charset="0"/>
                <a:cs typeface="Arial" charset="0"/>
                <a:sym typeface="Cabin"/>
              </a:rPr>
              <a:t>()</a:t>
            </a:r>
          </a:p>
        </p:txBody>
      </p:sp>
      <p:cxnSp>
        <p:nvCxnSpPr>
          <p:cNvPr id="44" name="Shape 229">
            <a:extLst>
              <a:ext uri="{FF2B5EF4-FFF2-40B4-BE49-F238E27FC236}">
                <a16:creationId xmlns:a16="http://schemas.microsoft.com/office/drawing/2014/main" id="{B0DBC623-CCB5-48B9-A97B-7884C61E15D3}"/>
              </a:ext>
            </a:extLst>
          </p:cNvPr>
          <p:cNvCxnSpPr>
            <a:cxnSpLocks/>
          </p:cNvCxnSpPr>
          <p:nvPr/>
        </p:nvCxnSpPr>
        <p:spPr>
          <a:xfrm flipH="1" flipV="1">
            <a:off x="10374281" y="7171822"/>
            <a:ext cx="14287" cy="566736"/>
          </a:xfrm>
          <a:prstGeom prst="straightConnector1">
            <a:avLst/>
          </a:prstGeom>
          <a:noFill/>
          <a:ln w="28575" cap="rnd" cmpd="sng">
            <a:solidFill>
              <a:schemeClr val="tx1"/>
            </a:solidFill>
            <a:prstDash val="solid"/>
            <a:miter/>
            <a:headEnd type="stealth" w="med" len="med"/>
            <a:tailEnd type="none" w="med" len="med"/>
          </a:ln>
        </p:spPr>
      </p:cxnSp>
      <p:sp>
        <p:nvSpPr>
          <p:cNvPr id="45" name="Shape 230">
            <a:extLst>
              <a:ext uri="{FF2B5EF4-FFF2-40B4-BE49-F238E27FC236}">
                <a16:creationId xmlns:a16="http://schemas.microsoft.com/office/drawing/2014/main" id="{46733BE3-165C-4BCB-A033-D5B071A4E064}"/>
              </a:ext>
            </a:extLst>
          </p:cNvPr>
          <p:cNvSpPr txBox="1"/>
          <p:nvPr/>
        </p:nvSpPr>
        <p:spPr>
          <a:xfrm>
            <a:off x="9021731" y="6665410"/>
            <a:ext cx="2913651" cy="596900"/>
          </a:xfrm>
          <a:prstGeom prst="rect">
            <a:avLst/>
          </a:prstGeom>
          <a:noFill/>
          <a:ln w="28575" cap="flat" cmpd="sng">
            <a:solidFill>
              <a:schemeClr val="tx1"/>
            </a:solidFill>
            <a:prstDash val="solid"/>
            <a:round/>
            <a:headEnd type="none" w="med" len="med"/>
            <a:tailEnd type="none" w="med" len="med"/>
          </a:ln>
        </p:spPr>
        <p:txBody>
          <a:bodyPr lIns="0" tIns="0" rIns="0" bIns="0" anchor="ctr" anchorCtr="0">
            <a:noAutofit/>
          </a:bodyPr>
          <a:lstStyle/>
          <a:p>
            <a:pPr marL="0" marR="0" lvl="0" indent="0" algn="ctr" rtl="0">
              <a:lnSpc>
                <a:spcPct val="100000"/>
              </a:lnSpc>
              <a:spcBef>
                <a:spcPts val="0"/>
              </a:spcBef>
              <a:spcAft>
                <a:spcPts val="0"/>
              </a:spcAft>
              <a:buClr>
                <a:srgbClr val="FFFF00"/>
              </a:buClr>
              <a:buSzPct val="25000"/>
              <a:buFont typeface="Cabin"/>
              <a:buNone/>
            </a:pPr>
            <a:r>
              <a:rPr lang="en-US" sz="3500" u="none" strike="noStrike" cap="none" dirty="0">
                <a:solidFill>
                  <a:schemeClr val="tx1"/>
                </a:solidFill>
                <a:latin typeface="Arial" charset="0"/>
                <a:ea typeface="Arial" charset="0"/>
                <a:cs typeface="Arial" charset="0"/>
                <a:sym typeface="Cabin"/>
              </a:rPr>
              <a:t>print(</a:t>
            </a:r>
            <a:r>
              <a:rPr lang="en-US" sz="3500" dirty="0">
                <a:solidFill>
                  <a:schemeClr val="tx1"/>
                </a:solidFill>
                <a:latin typeface="Arial" charset="0"/>
                <a:ea typeface="Arial" charset="0"/>
                <a:cs typeface="Arial" charset="0"/>
                <a:sym typeface="Cabin"/>
              </a:rPr>
              <a:t>'</a:t>
            </a:r>
            <a:r>
              <a:rPr lang="en-US" sz="3500" u="none" strike="noStrike" cap="none" dirty="0">
                <a:solidFill>
                  <a:schemeClr val="tx1"/>
                </a:solidFill>
                <a:latin typeface="Arial" charset="0"/>
                <a:ea typeface="Arial" charset="0"/>
                <a:cs typeface="Arial" charset="0"/>
                <a:sym typeface="Cabin"/>
              </a:rPr>
              <a:t>Zip</a:t>
            </a:r>
            <a:r>
              <a:rPr lang="en-US" sz="3500" dirty="0">
                <a:solidFill>
                  <a:schemeClr val="tx1"/>
                </a:solidFill>
                <a:latin typeface="Arial" charset="0"/>
                <a:ea typeface="Arial" charset="0"/>
                <a:cs typeface="Arial" charset="0"/>
                <a:sym typeface="Cabin"/>
              </a:rPr>
              <a:t>')</a:t>
            </a:r>
          </a:p>
        </p:txBody>
      </p:sp>
      <p:cxnSp>
        <p:nvCxnSpPr>
          <p:cNvPr id="10" name="Conexão reta unidirecional 9">
            <a:extLst>
              <a:ext uri="{FF2B5EF4-FFF2-40B4-BE49-F238E27FC236}">
                <a16:creationId xmlns:a16="http://schemas.microsoft.com/office/drawing/2014/main" id="{8F2CC2D1-5CB2-4A6D-B2E7-50E339327211}"/>
              </a:ext>
            </a:extLst>
          </p:cNvPr>
          <p:cNvCxnSpPr>
            <a:cxnSpLocks/>
          </p:cNvCxnSpPr>
          <p:nvPr/>
        </p:nvCxnSpPr>
        <p:spPr>
          <a:xfrm flipV="1">
            <a:off x="11800742" y="5187947"/>
            <a:ext cx="2228409" cy="2517467"/>
          </a:xfrm>
          <a:prstGeom prst="straightConnector1">
            <a:avLst/>
          </a:prstGeom>
          <a:ln w="28575">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exão reta unidirecional 45">
            <a:extLst>
              <a:ext uri="{FF2B5EF4-FFF2-40B4-BE49-F238E27FC236}">
                <a16:creationId xmlns:a16="http://schemas.microsoft.com/office/drawing/2014/main" id="{B717D232-E062-4989-97C2-AB6FF76E6135}"/>
              </a:ext>
            </a:extLst>
          </p:cNvPr>
          <p:cNvCxnSpPr>
            <a:cxnSpLocks/>
          </p:cNvCxnSpPr>
          <p:nvPr/>
        </p:nvCxnSpPr>
        <p:spPr>
          <a:xfrm flipH="1">
            <a:off x="12070023" y="5176998"/>
            <a:ext cx="2522799" cy="2763174"/>
          </a:xfrm>
          <a:prstGeom prst="straightConnector1">
            <a:avLst/>
          </a:prstGeom>
          <a:ln w="1905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1711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17" name="Shape 235">
            <a:extLst>
              <a:ext uri="{FF2B5EF4-FFF2-40B4-BE49-F238E27FC236}">
                <a16:creationId xmlns:a16="http://schemas.microsoft.com/office/drawing/2014/main" id="{3F4ADF1E-9231-4242-9725-F4CE3B10ECDB}"/>
              </a:ext>
            </a:extLst>
          </p:cNvPr>
          <p:cNvSpPr txBox="1">
            <a:spLocks/>
          </p:cNvSpPr>
          <p:nvPr/>
        </p:nvSpPr>
        <p:spPr>
          <a:xfrm>
            <a:off x="1619098" y="1309564"/>
            <a:ext cx="12441303" cy="1736725"/>
          </a:xfrm>
          <a:prstGeom prst="rect">
            <a:avLst/>
          </a:prstGeom>
          <a:noFill/>
          <a:ln>
            <a:noFill/>
          </a:ln>
        </p:spPr>
        <p:txBody>
          <a:bodyPr vert="horz" lIns="38100" tIns="38100" rIns="38100" bIns="381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buClr>
                <a:schemeClr val="lt1"/>
              </a:buClr>
              <a:buSzPct val="25000"/>
              <a:buFont typeface="Cabin"/>
              <a:buNone/>
            </a:pPr>
            <a:r>
              <a:rPr lang="en-US" sz="4425" dirty="0">
                <a:solidFill>
                  <a:schemeClr val="tx2">
                    <a:lumMod val="75000"/>
                  </a:schemeClr>
                </a:solidFill>
                <a:latin typeface="Arial"/>
                <a:cs typeface="Arial"/>
                <a:sym typeface="Cabin"/>
              </a:rPr>
              <a:t>Python</a:t>
            </a:r>
            <a:r>
              <a:rPr lang="en-US" sz="7600" dirty="0">
                <a:solidFill>
                  <a:schemeClr val="tx2">
                    <a:lumMod val="75000"/>
                  </a:schemeClr>
                </a:solidFill>
                <a:latin typeface="Arial" charset="0"/>
                <a:ea typeface="Arial" charset="0"/>
                <a:cs typeface="Arial" charset="0"/>
                <a:sym typeface="Cabin"/>
              </a:rPr>
              <a:t> </a:t>
            </a:r>
            <a:r>
              <a:rPr lang="en-US" sz="4425" dirty="0">
                <a:solidFill>
                  <a:schemeClr val="tx2">
                    <a:lumMod val="75000"/>
                  </a:schemeClr>
                </a:solidFill>
                <a:latin typeface="Arial"/>
                <a:cs typeface="Arial"/>
                <a:sym typeface="Cabin"/>
              </a:rPr>
              <a:t>Functions</a:t>
            </a:r>
          </a:p>
        </p:txBody>
      </p:sp>
      <p:sp>
        <p:nvSpPr>
          <p:cNvPr id="19" name="Shape 236">
            <a:extLst>
              <a:ext uri="{FF2B5EF4-FFF2-40B4-BE49-F238E27FC236}">
                <a16:creationId xmlns:a16="http://schemas.microsoft.com/office/drawing/2014/main" id="{EF161EA1-DB9A-4C21-9F24-6A5FFBF40D1F}"/>
              </a:ext>
            </a:extLst>
          </p:cNvPr>
          <p:cNvSpPr txBox="1">
            <a:spLocks/>
          </p:cNvSpPr>
          <p:nvPr/>
        </p:nvSpPr>
        <p:spPr>
          <a:xfrm>
            <a:off x="1340285" y="2653299"/>
            <a:ext cx="13931900" cy="5702300"/>
          </a:xfrm>
          <a:prstGeom prst="rect">
            <a:avLst/>
          </a:prstGeom>
          <a:noFill/>
          <a:ln>
            <a:noFill/>
          </a:ln>
        </p:spPr>
        <p:txBody>
          <a:bodyPr vert="horz" lIns="38100" tIns="38100" rIns="38100" bIns="3810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41806" lvl="1" indent="-571500">
              <a:lnSpc>
                <a:spcPct val="100000"/>
              </a:lnSpc>
              <a:spcBef>
                <a:spcPts val="3500"/>
              </a:spcBef>
              <a:buClr>
                <a:schemeClr val="tx1"/>
              </a:buClr>
              <a:buSzPct val="100000"/>
              <a:buFont typeface="Wingdings" panose="05000000000000000000" pitchFamily="2" charset="2"/>
              <a:buChar char="q"/>
            </a:pPr>
            <a:r>
              <a:rPr lang="en-US" sz="3600" dirty="0">
                <a:latin typeface="Arial" charset="0"/>
                <a:ea typeface="Arial" charset="0"/>
                <a:cs typeface="Arial" charset="0"/>
                <a:sym typeface="Cabin"/>
              </a:rPr>
              <a:t>Built-in functions that are provided as part of Python print(), input(), int() float() string() type()</a:t>
            </a:r>
          </a:p>
          <a:p>
            <a:pPr marL="1241806" lvl="1" indent="-571500">
              <a:lnSpc>
                <a:spcPct val="100000"/>
              </a:lnSpc>
              <a:spcBef>
                <a:spcPts val="3500"/>
              </a:spcBef>
              <a:buClr>
                <a:schemeClr val="tx1"/>
              </a:buClr>
              <a:buSzPct val="100000"/>
              <a:buFont typeface="Wingdings" panose="05000000000000000000" pitchFamily="2" charset="2"/>
              <a:buChar char="q"/>
            </a:pPr>
            <a:r>
              <a:rPr lang="en-US" sz="3600" dirty="0">
                <a:latin typeface="Arial" charset="0"/>
                <a:ea typeface="Arial" charset="0"/>
                <a:cs typeface="Arial" charset="0"/>
                <a:sym typeface="Cabin"/>
              </a:rPr>
              <a:t> Functions that we define ourselves and then use</a:t>
            </a:r>
          </a:p>
          <a:p>
            <a:pPr marL="1241806" lvl="1" indent="-571500">
              <a:lnSpc>
                <a:spcPct val="100000"/>
              </a:lnSpc>
              <a:spcBef>
                <a:spcPts val="3500"/>
              </a:spcBef>
              <a:buClr>
                <a:schemeClr val="tx1"/>
              </a:buClr>
              <a:buSzPct val="100000"/>
              <a:buFont typeface="Wingdings" panose="05000000000000000000" pitchFamily="2" charset="2"/>
              <a:buChar char="q"/>
            </a:pPr>
            <a:r>
              <a:rPr lang="en-US" sz="3600" dirty="0">
                <a:latin typeface="Arial" charset="0"/>
                <a:ea typeface="Arial" charset="0"/>
                <a:cs typeface="Arial" charset="0"/>
                <a:sym typeface="Cabin"/>
              </a:rPr>
              <a:t>We define a function using the </a:t>
            </a:r>
            <a:r>
              <a:rPr lang="en-US" sz="3600" dirty="0">
                <a:solidFill>
                  <a:srgbClr val="FF0000"/>
                </a:solidFill>
                <a:latin typeface="Arial" charset="0"/>
                <a:ea typeface="Arial" charset="0"/>
                <a:cs typeface="Arial" charset="0"/>
                <a:sym typeface="Cabin"/>
              </a:rPr>
              <a:t>def</a:t>
            </a:r>
            <a:r>
              <a:rPr lang="en-US" sz="3600" dirty="0">
                <a:latin typeface="Arial" charset="0"/>
                <a:ea typeface="Arial" charset="0"/>
                <a:cs typeface="Arial" charset="0"/>
                <a:sym typeface="Cabin"/>
              </a:rPr>
              <a:t> reserved word</a:t>
            </a:r>
          </a:p>
          <a:p>
            <a:pPr marL="1241806" lvl="1" indent="-571500">
              <a:lnSpc>
                <a:spcPct val="100000"/>
              </a:lnSpc>
              <a:spcBef>
                <a:spcPts val="3500"/>
              </a:spcBef>
              <a:buClr>
                <a:schemeClr val="tx1"/>
              </a:buClr>
              <a:buSzPct val="100000"/>
              <a:buFont typeface="Wingdings" panose="05000000000000000000" pitchFamily="2" charset="2"/>
              <a:buChar char="q"/>
            </a:pPr>
            <a:endParaRPr lang="en-US" sz="3600" dirty="0">
              <a:latin typeface="Arial" charset="0"/>
              <a:ea typeface="Arial" charset="0"/>
              <a:cs typeface="Arial" charset="0"/>
              <a:sym typeface="Cabin"/>
            </a:endParaRPr>
          </a:p>
        </p:txBody>
      </p:sp>
    </p:spTree>
    <p:extLst>
      <p:ext uri="{BB962C8B-B14F-4D97-AF65-F5344CB8AC3E}">
        <p14:creationId xmlns:p14="http://schemas.microsoft.com/office/powerpoint/2010/main" val="4379328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6256000" cy="91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4" name="Freeform: Shape 1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1541" y="-338225"/>
            <a:ext cx="2436850" cy="1835984"/>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188853" y="562860"/>
            <a:ext cx="860491" cy="86049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91309" y="873520"/>
            <a:ext cx="916629" cy="916629"/>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475524" y="1"/>
            <a:ext cx="3780476" cy="1974448"/>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dirty="0"/>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35125" y="8154001"/>
            <a:ext cx="1992683" cy="99000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138774" y="8604191"/>
            <a:ext cx="1086537" cy="539810"/>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489" b="0" i="0" u="none" strike="noStrike" cap="none">
                <a:solidFill>
                  <a:srgbClr val="000000"/>
                </a:solidFill>
                <a:latin typeface="Arial"/>
                <a:ea typeface="Arial"/>
                <a:cs typeface="Arial"/>
                <a:sym typeface="Arial"/>
              </a:defRPr>
            </a:lvl9pPr>
          </a:lstStyle>
          <a:p>
            <a:pPr algn="ctr"/>
            <a:endParaRPr lang="en-US" sz="4425"/>
          </a:p>
        </p:txBody>
      </p:sp>
      <p:pic>
        <p:nvPicPr>
          <p:cNvPr id="21" name="Picture 20" descr="A picture containing icon&#10;&#10;Description automatically generated">
            <a:extLst>
              <a:ext uri="{FF2B5EF4-FFF2-40B4-BE49-F238E27FC236}">
                <a16:creationId xmlns:a16="http://schemas.microsoft.com/office/drawing/2014/main" id="{E08B1A7A-85CC-4705-B183-74C1283CD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3120" y="1"/>
            <a:ext cx="3882880" cy="1504617"/>
          </a:xfrm>
          <a:prstGeom prst="rect">
            <a:avLst/>
          </a:prstGeom>
        </p:spPr>
      </p:pic>
      <p:sp>
        <p:nvSpPr>
          <p:cNvPr id="13" name="Shape 301">
            <a:extLst>
              <a:ext uri="{FF2B5EF4-FFF2-40B4-BE49-F238E27FC236}">
                <a16:creationId xmlns:a16="http://schemas.microsoft.com/office/drawing/2014/main" id="{C791D4C1-AEA5-4F6B-8479-63A195F7ACD0}"/>
              </a:ext>
            </a:extLst>
          </p:cNvPr>
          <p:cNvSpPr txBox="1">
            <a:spLocks/>
          </p:cNvSpPr>
          <p:nvPr/>
        </p:nvSpPr>
        <p:spPr>
          <a:xfrm>
            <a:off x="1010639" y="738363"/>
            <a:ext cx="13931900" cy="1736725"/>
          </a:xfrm>
          <a:prstGeom prst="rect">
            <a:avLst/>
          </a:prstGeom>
          <a:noFill/>
          <a:ln>
            <a:noFill/>
          </a:ln>
        </p:spPr>
        <p:txBody>
          <a:bodyPr vert="horz" lIns="38100" tIns="38100" rIns="38100" bIns="381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buClr>
                <a:srgbClr val="FF00FF"/>
              </a:buClr>
              <a:buSzPct val="25000"/>
              <a:buFont typeface="Cabin"/>
              <a:buNone/>
            </a:pPr>
            <a:r>
              <a:rPr lang="en-US" sz="4425" dirty="0">
                <a:solidFill>
                  <a:schemeClr val="tx2">
                    <a:lumMod val="75000"/>
                  </a:schemeClr>
                </a:solidFill>
                <a:latin typeface="Arial"/>
                <a:cs typeface="Arial"/>
                <a:sym typeface="Cabin"/>
              </a:rPr>
              <a:t>Building</a:t>
            </a:r>
            <a:r>
              <a:rPr lang="en-US" sz="7600" dirty="0">
                <a:latin typeface="Arial" charset="0"/>
                <a:ea typeface="Arial" charset="0"/>
                <a:cs typeface="Arial" charset="0"/>
                <a:sym typeface="Cabin"/>
              </a:rPr>
              <a:t> </a:t>
            </a:r>
            <a:r>
              <a:rPr lang="en-US" sz="4425" dirty="0">
                <a:solidFill>
                  <a:schemeClr val="tx2">
                    <a:lumMod val="75000"/>
                  </a:schemeClr>
                </a:solidFill>
                <a:latin typeface="Arial"/>
                <a:cs typeface="Arial"/>
                <a:sym typeface="Cabin"/>
              </a:rPr>
              <a:t>our Own Functions</a:t>
            </a:r>
          </a:p>
        </p:txBody>
      </p:sp>
      <p:sp>
        <p:nvSpPr>
          <p:cNvPr id="15" name="Shape 302">
            <a:extLst>
              <a:ext uri="{FF2B5EF4-FFF2-40B4-BE49-F238E27FC236}">
                <a16:creationId xmlns:a16="http://schemas.microsoft.com/office/drawing/2014/main" id="{7F102178-AEB3-4884-A831-81D361A88F82}"/>
              </a:ext>
            </a:extLst>
          </p:cNvPr>
          <p:cNvSpPr txBox="1">
            <a:spLocks/>
          </p:cNvSpPr>
          <p:nvPr/>
        </p:nvSpPr>
        <p:spPr>
          <a:xfrm>
            <a:off x="1162050" y="2691562"/>
            <a:ext cx="13931900" cy="3725863"/>
          </a:xfrm>
          <a:prstGeom prst="rect">
            <a:avLst/>
          </a:prstGeom>
          <a:noFill/>
          <a:ln>
            <a:noFill/>
          </a:ln>
        </p:spPr>
        <p:txBody>
          <a:bodyPr vert="horz" lIns="38100" tIns="38100" rIns="38100" bIns="3810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41806" lvl="1" indent="-571500">
              <a:lnSpc>
                <a:spcPct val="100000"/>
              </a:lnSpc>
              <a:spcBef>
                <a:spcPts val="3500"/>
              </a:spcBef>
              <a:buClr>
                <a:schemeClr val="tx1"/>
              </a:buClr>
              <a:buSzPct val="100000"/>
              <a:buFont typeface="Wingdings" panose="05000000000000000000" pitchFamily="2" charset="2"/>
              <a:buChar char="q"/>
            </a:pPr>
            <a:r>
              <a:rPr lang="en-US" sz="3600" dirty="0">
                <a:latin typeface="Arial" charset="0"/>
                <a:cs typeface="Arial" charset="0"/>
                <a:sym typeface="Cabin"/>
              </a:rPr>
              <a:t>We create a new function using the def keyword followed by optional parameters in parentheses</a:t>
            </a:r>
          </a:p>
          <a:p>
            <a:pPr marL="1241806" lvl="1" indent="-571500">
              <a:lnSpc>
                <a:spcPct val="100000"/>
              </a:lnSpc>
              <a:spcBef>
                <a:spcPts val="3500"/>
              </a:spcBef>
              <a:buClr>
                <a:schemeClr val="tx1"/>
              </a:buClr>
              <a:buSzPct val="100000"/>
              <a:buFont typeface="Wingdings" panose="05000000000000000000" pitchFamily="2" charset="2"/>
              <a:buChar char="q"/>
            </a:pPr>
            <a:r>
              <a:rPr lang="en-US" sz="3600" dirty="0">
                <a:latin typeface="Arial" charset="0"/>
                <a:cs typeface="Arial" charset="0"/>
                <a:sym typeface="Cabin"/>
              </a:rPr>
              <a:t>We </a:t>
            </a:r>
            <a:r>
              <a:rPr lang="en-US" sz="3600" dirty="0">
                <a:solidFill>
                  <a:srgbClr val="FF0000"/>
                </a:solidFill>
                <a:latin typeface="Arial" charset="0"/>
                <a:cs typeface="Arial" charset="0"/>
                <a:sym typeface="Cabin"/>
              </a:rPr>
              <a:t>indent</a:t>
            </a:r>
            <a:r>
              <a:rPr lang="en-US" sz="3600" dirty="0">
                <a:latin typeface="Arial" charset="0"/>
                <a:cs typeface="Arial" charset="0"/>
                <a:sym typeface="Cabin"/>
              </a:rPr>
              <a:t> the body of the function</a:t>
            </a:r>
          </a:p>
          <a:p>
            <a:pPr marL="1241806" lvl="1" indent="-571500">
              <a:lnSpc>
                <a:spcPct val="100000"/>
              </a:lnSpc>
              <a:spcBef>
                <a:spcPts val="3500"/>
              </a:spcBef>
              <a:buClr>
                <a:schemeClr val="tx1"/>
              </a:buClr>
              <a:buSzPct val="100000"/>
              <a:buFont typeface="Wingdings" panose="05000000000000000000" pitchFamily="2" charset="2"/>
              <a:buChar char="q"/>
            </a:pPr>
            <a:r>
              <a:rPr lang="en-US" sz="3600" dirty="0">
                <a:latin typeface="Arial" charset="0"/>
                <a:cs typeface="Arial" charset="0"/>
                <a:sym typeface="Cabin"/>
              </a:rPr>
              <a:t>This defines the function but does not execute the body of the function</a:t>
            </a:r>
          </a:p>
        </p:txBody>
      </p:sp>
      <p:sp>
        <p:nvSpPr>
          <p:cNvPr id="2" name="Retângulo 1">
            <a:extLst>
              <a:ext uri="{FF2B5EF4-FFF2-40B4-BE49-F238E27FC236}">
                <a16:creationId xmlns:a16="http://schemas.microsoft.com/office/drawing/2014/main" id="{9A64DC3C-D906-492F-8F61-15C569DD9B12}"/>
              </a:ext>
            </a:extLst>
          </p:cNvPr>
          <p:cNvSpPr/>
          <p:nvPr/>
        </p:nvSpPr>
        <p:spPr>
          <a:xfrm>
            <a:off x="3632548" y="6751529"/>
            <a:ext cx="7592763" cy="154287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Shape 303">
            <a:extLst>
              <a:ext uri="{FF2B5EF4-FFF2-40B4-BE49-F238E27FC236}">
                <a16:creationId xmlns:a16="http://schemas.microsoft.com/office/drawing/2014/main" id="{60DAC261-1563-46B1-8CF5-E7CFBCF4A962}"/>
              </a:ext>
            </a:extLst>
          </p:cNvPr>
          <p:cNvSpPr txBox="1"/>
          <p:nvPr/>
        </p:nvSpPr>
        <p:spPr>
          <a:xfrm>
            <a:off x="3817000" y="6633900"/>
            <a:ext cx="9938399" cy="1660499"/>
          </a:xfrm>
          <a:prstGeom prst="rect">
            <a:avLst/>
          </a:prstGeom>
          <a:noFill/>
          <a:ln>
            <a:noFill/>
          </a:ln>
        </p:spPr>
        <p:txBody>
          <a:bodyPr lIns="0" tIns="0" rIns="0" bIns="0" anchor="ctr" anchorCtr="0">
            <a:noAutofit/>
          </a:bodyPr>
          <a:lstStyle/>
          <a:p>
            <a:pPr marL="0" marR="0" lvl="0" indent="0" algn="l" rtl="0">
              <a:lnSpc>
                <a:spcPct val="100000"/>
              </a:lnSpc>
              <a:spcBef>
                <a:spcPts val="0"/>
              </a:spcBef>
              <a:spcAft>
                <a:spcPts val="0"/>
              </a:spcAft>
              <a:buClr>
                <a:srgbClr val="FFFF00"/>
              </a:buClr>
              <a:buSzPct val="25000"/>
              <a:buFont typeface="Cabin"/>
              <a:buNone/>
            </a:pPr>
            <a:r>
              <a:rPr lang="en-US" sz="2600" dirty="0">
                <a:solidFill>
                  <a:srgbClr val="006666"/>
                </a:solidFill>
                <a:latin typeface="Consolas" panose="020B0609020204030204" pitchFamily="49" charset="0"/>
                <a:cs typeface="Courier New" panose="02070309020205020404" pitchFamily="49" charset="0"/>
                <a:sym typeface="Courier New"/>
              </a:rPr>
              <a:t>def</a:t>
            </a:r>
            <a:r>
              <a:rPr lang="en-US" sz="2600" i="0" u="none" strike="noStrike" cap="none" dirty="0">
                <a:solidFill>
                  <a:schemeClr val="tx1"/>
                </a:solidFill>
                <a:latin typeface="Consolas" panose="020B0609020204030204" pitchFamily="49" charset="0"/>
                <a:ea typeface="Courier"/>
                <a:cs typeface="Courier"/>
                <a:sym typeface="Courier New"/>
              </a:rPr>
              <a:t> </a:t>
            </a:r>
            <a:r>
              <a:rPr lang="en-US" sz="2600" dirty="0" err="1">
                <a:solidFill>
                  <a:schemeClr val="tx1"/>
                </a:solidFill>
                <a:latin typeface="Consolas" panose="020B0609020204030204" pitchFamily="49" charset="0"/>
                <a:ea typeface="Courier"/>
                <a:cs typeface="Courier"/>
                <a:sym typeface="Courier New"/>
              </a:rPr>
              <a:t>music</a:t>
            </a:r>
            <a:r>
              <a:rPr lang="en-US" sz="2600" i="0" u="none" strike="noStrike" cap="none" dirty="0" err="1">
                <a:solidFill>
                  <a:schemeClr val="tx1"/>
                </a:solidFill>
                <a:latin typeface="Consolas" panose="020B0609020204030204" pitchFamily="49" charset="0"/>
                <a:ea typeface="Courier"/>
                <a:cs typeface="Courier"/>
                <a:sym typeface="Courier New"/>
              </a:rPr>
              <a:t>_lyrics</a:t>
            </a:r>
            <a:r>
              <a:rPr lang="en-US" sz="2600" i="0" u="none" strike="noStrike" cap="none" dirty="0">
                <a:solidFill>
                  <a:schemeClr val="tx1"/>
                </a:solidFill>
                <a:latin typeface="Consolas" panose="020B0609020204030204" pitchFamily="49" charset="0"/>
                <a:ea typeface="Courier"/>
                <a:cs typeface="Courier"/>
                <a:sym typeface="Courier New"/>
              </a:rPr>
              <a:t>():</a:t>
            </a:r>
          </a:p>
          <a:p>
            <a:pPr lvl="0">
              <a:buClr>
                <a:schemeClr val="lt1"/>
              </a:buClr>
              <a:buSzPct val="25000"/>
            </a:pPr>
            <a:r>
              <a:rPr lang="en-US" sz="2600" i="0" u="none" strike="noStrike" cap="none" dirty="0">
                <a:solidFill>
                  <a:schemeClr val="tx1"/>
                </a:solidFill>
                <a:latin typeface="Consolas" panose="020B0609020204030204" pitchFamily="49" charset="0"/>
                <a:ea typeface="Courier"/>
                <a:cs typeface="Courier"/>
                <a:sym typeface="Courier New"/>
              </a:rPr>
              <a:t>    </a:t>
            </a:r>
            <a:r>
              <a:rPr lang="en-US" sz="2600" dirty="0">
                <a:solidFill>
                  <a:srgbClr val="006666"/>
                </a:solidFill>
                <a:latin typeface="Consolas" panose="020B0609020204030204" pitchFamily="49" charset="0"/>
                <a:cs typeface="Courier New" panose="02070309020205020404" pitchFamily="49" charset="0"/>
                <a:sym typeface="Courier New"/>
              </a:rPr>
              <a:t>print</a:t>
            </a:r>
            <a:r>
              <a:rPr lang="en-US" sz="2600" dirty="0">
                <a:solidFill>
                  <a:schemeClr val="tx1"/>
                </a:solidFill>
                <a:latin typeface="Consolas" panose="020B0609020204030204" pitchFamily="49" charset="0"/>
                <a:ea typeface="Courier"/>
                <a:cs typeface="Courier"/>
                <a:sym typeface="Courier New"/>
              </a:rPr>
              <a:t>("We </a:t>
            </a:r>
            <a:r>
              <a:rPr lang="en-US" sz="2600" i="0" u="none" strike="noStrike" cap="none" dirty="0">
                <a:solidFill>
                  <a:schemeClr val="tx1"/>
                </a:solidFill>
                <a:latin typeface="Consolas" panose="020B0609020204030204" pitchFamily="49" charset="0"/>
                <a:ea typeface="Courier"/>
                <a:cs typeface="Courier"/>
                <a:sym typeface="Courier New"/>
              </a:rPr>
              <a:t>are here")</a:t>
            </a:r>
            <a:endParaRPr lang="en-US" sz="2600" dirty="0">
              <a:solidFill>
                <a:schemeClr val="tx1"/>
              </a:solidFill>
              <a:latin typeface="Consolas" panose="020B0609020204030204" pitchFamily="49" charset="0"/>
              <a:ea typeface="Courier"/>
              <a:cs typeface="Courier"/>
              <a:sym typeface="Courier New"/>
            </a:endParaRPr>
          </a:p>
          <a:p>
            <a:pPr lvl="0">
              <a:buClr>
                <a:schemeClr val="lt1"/>
              </a:buClr>
              <a:buSzPct val="25000"/>
            </a:pPr>
            <a:r>
              <a:rPr lang="en-US" sz="2600" i="0" u="none" strike="noStrike" cap="none" dirty="0">
                <a:solidFill>
                  <a:schemeClr val="tx1"/>
                </a:solidFill>
                <a:latin typeface="Consolas" panose="020B0609020204030204" pitchFamily="49" charset="0"/>
                <a:ea typeface="Courier"/>
                <a:cs typeface="Courier"/>
                <a:sym typeface="Courier New"/>
              </a:rPr>
              <a:t>    </a:t>
            </a:r>
            <a:r>
              <a:rPr lang="en-US" sz="2600" dirty="0">
                <a:solidFill>
                  <a:srgbClr val="006666"/>
                </a:solidFill>
                <a:latin typeface="Consolas" panose="020B0609020204030204" pitchFamily="49" charset="0"/>
                <a:cs typeface="Courier New" panose="02070309020205020404" pitchFamily="49" charset="0"/>
                <a:sym typeface="Courier New"/>
              </a:rPr>
              <a:t>print</a:t>
            </a:r>
            <a:r>
              <a:rPr lang="en-US" sz="2600" dirty="0">
                <a:solidFill>
                  <a:schemeClr val="tx1"/>
                </a:solidFill>
                <a:latin typeface="Consolas" panose="020B0609020204030204" pitchFamily="49" charset="0"/>
                <a:ea typeface="Courier"/>
                <a:cs typeface="Courier"/>
                <a:sym typeface="Courier New"/>
              </a:rPr>
              <a:t>("We are here for all of us")</a:t>
            </a:r>
            <a:endParaRPr lang="en-US" sz="2600" i="0" u="none" strike="noStrike" cap="none" dirty="0">
              <a:solidFill>
                <a:schemeClr val="tx1"/>
              </a:solidFill>
              <a:latin typeface="Consolas" panose="020B0609020204030204" pitchFamily="49" charset="0"/>
              <a:ea typeface="Courier"/>
              <a:cs typeface="Courier"/>
              <a:sym typeface="Courier New"/>
            </a:endParaRPr>
          </a:p>
        </p:txBody>
      </p:sp>
    </p:spTree>
    <p:extLst>
      <p:ext uri="{BB962C8B-B14F-4D97-AF65-F5344CB8AC3E}">
        <p14:creationId xmlns:p14="http://schemas.microsoft.com/office/powerpoint/2010/main" val="13828990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Ulysses templat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1434</TotalTime>
  <Words>1268</Words>
  <Application>Microsoft Office PowerPoint</Application>
  <PresentationFormat>Personalizados</PresentationFormat>
  <Paragraphs>199</Paragraphs>
  <Slides>23</Slides>
  <Notes>0</Notes>
  <HiddenSlides>0</HiddenSlides>
  <MMClips>0</MMClips>
  <ScaleCrop>false</ScaleCrop>
  <HeadingPairs>
    <vt:vector size="6" baseType="variant">
      <vt:variant>
        <vt:lpstr>Tipos de letra usados</vt:lpstr>
      </vt:variant>
      <vt:variant>
        <vt:i4>11</vt:i4>
      </vt:variant>
      <vt:variant>
        <vt:lpstr>Tema</vt:lpstr>
      </vt:variant>
      <vt:variant>
        <vt:i4>2</vt:i4>
      </vt:variant>
      <vt:variant>
        <vt:lpstr>Títulos dos diapositivos</vt:lpstr>
      </vt:variant>
      <vt:variant>
        <vt:i4>23</vt:i4>
      </vt:variant>
    </vt:vector>
  </HeadingPairs>
  <TitlesOfParts>
    <vt:vector size="36" baseType="lpstr">
      <vt:lpstr>Arial</vt:lpstr>
      <vt:lpstr>Cabin</vt:lpstr>
      <vt:lpstr>Calibri</vt:lpstr>
      <vt:lpstr>Calibri Light</vt:lpstr>
      <vt:lpstr>Consolas</vt:lpstr>
      <vt:lpstr>Courier</vt:lpstr>
      <vt:lpstr>Courier New</vt:lpstr>
      <vt:lpstr>Courier Std</vt:lpstr>
      <vt:lpstr>Georgia</vt:lpstr>
      <vt:lpstr>Nunito Sans</vt:lpstr>
      <vt:lpstr>Wingdings</vt:lpstr>
      <vt:lpstr>Office Theme</vt:lpstr>
      <vt:lpstr>Ulysses template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Arguments</vt:lpstr>
      <vt:lpstr>Parameters</vt:lpstr>
      <vt:lpstr>Return Values</vt:lpstr>
      <vt:lpstr>Apresentação do PowerPoint</vt:lpstr>
      <vt:lpstr>Multiple Parameters / Arguments</vt:lpstr>
      <vt:lpstr>Global and local Variables</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Loops and Iteration</dc:title>
  <cp:lastModifiedBy>Joseanne Cristina Viana</cp:lastModifiedBy>
  <cp:revision>86</cp:revision>
  <dcterms:modified xsi:type="dcterms:W3CDTF">2020-10-16T21:38:31Z</dcterms:modified>
</cp:coreProperties>
</file>